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4"/>
  </p:handoutMasterIdLst>
  <p:sldIdLst>
    <p:sldId id="284" r:id="rId2"/>
    <p:sldId id="285" r:id="rId3"/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82" r:id="rId40"/>
    <p:sldId id="283" r:id="rId41"/>
    <p:sldId id="297" r:id="rId42"/>
    <p:sldId id="298" r:id="rId4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2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23B92-17E0-4A85-A92F-37F8ADFA6156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0946E-093E-43D2-AFB0-C2C0B4AE1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28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1BDC-DB51-4FBA-81DC-A27C5FB0C6C0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B6EC720-E3D4-46C8-A07A-9CAD141C54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32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1BDC-DB51-4FBA-81DC-A27C5FB0C6C0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C720-E3D4-46C8-A07A-9CAD141C54F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08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1BDC-DB51-4FBA-81DC-A27C5FB0C6C0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C720-E3D4-46C8-A07A-9CAD141C54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18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1BDC-DB51-4FBA-81DC-A27C5FB0C6C0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C720-E3D4-46C8-A07A-9CAD141C54F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01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1BDC-DB51-4FBA-81DC-A27C5FB0C6C0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C720-E3D4-46C8-A07A-9CAD141C54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95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1BDC-DB51-4FBA-81DC-A27C5FB0C6C0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C720-E3D4-46C8-A07A-9CAD141C54F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47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1BDC-DB51-4FBA-81DC-A27C5FB0C6C0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C720-E3D4-46C8-A07A-9CAD141C54F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82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1BDC-DB51-4FBA-81DC-A27C5FB0C6C0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C720-E3D4-46C8-A07A-9CAD141C54F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69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1BDC-DB51-4FBA-81DC-A27C5FB0C6C0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C720-E3D4-46C8-A07A-9CAD141C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B1BDC-DB51-4FBA-81DC-A27C5FB0C6C0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C720-E3D4-46C8-A07A-9CAD141C54F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2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17B1BDC-DB51-4FBA-81DC-A27C5FB0C6C0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C720-E3D4-46C8-A07A-9CAD141C54F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47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B1BDC-DB51-4FBA-81DC-A27C5FB0C6C0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B6EC720-E3D4-46C8-A07A-9CAD141C54F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7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6 Goal Setting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31" y="2017571"/>
            <a:ext cx="8069224" cy="397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camiseta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The T-shirt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019" r="1401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chaqueta</a:t>
            </a:r>
            <a:endParaRPr lang="en-US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916" r="1391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jacket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5727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falda</a:t>
            </a:r>
            <a:endParaRPr lang="en-US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26" r="182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skirt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2103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Los jeans (</a:t>
            </a:r>
            <a:r>
              <a:rPr lang="en-US" b="1" dirty="0" err="1" smtClean="0"/>
              <a:t>bluejeans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850" r="985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jeans</a:t>
            </a:r>
          </a:p>
        </p:txBody>
      </p:sp>
    </p:spTree>
    <p:extLst>
      <p:ext uri="{BB962C8B-B14F-4D97-AF65-F5344CB8AC3E}">
        <p14:creationId xmlns:p14="http://schemas.microsoft.com/office/powerpoint/2010/main" val="17718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Los </a:t>
            </a:r>
            <a:r>
              <a:rPr lang="en-US" b="1" dirty="0" err="1" smtClean="0"/>
              <a:t>pantalones</a:t>
            </a:r>
            <a:endParaRPr lang="en-US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391" r="839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pants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7363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Los </a:t>
            </a:r>
            <a:r>
              <a:rPr lang="en-US" b="1" dirty="0" err="1" smtClean="0"/>
              <a:t>pantalones</a:t>
            </a:r>
            <a:r>
              <a:rPr lang="en-US" b="1" dirty="0" smtClean="0"/>
              <a:t> </a:t>
            </a:r>
            <a:r>
              <a:rPr lang="en-US" b="1" dirty="0" err="1" smtClean="0"/>
              <a:t>cortos</a:t>
            </a:r>
            <a:endParaRPr lang="en-US" b="1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916" r="1391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shorts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894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Las </a:t>
            </a:r>
            <a:r>
              <a:rPr lang="en-US" b="1" dirty="0" err="1" smtClean="0"/>
              <a:t>sandalias</a:t>
            </a:r>
            <a:endParaRPr lang="en-US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940" r="494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sandals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4092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sudadera</a:t>
            </a:r>
            <a:endParaRPr lang="en-US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299" r="929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The sweatshirt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 </a:t>
            </a:r>
            <a:r>
              <a:rPr lang="en-US" dirty="0" err="1" smtClean="0"/>
              <a:t>sudadera</a:t>
            </a:r>
            <a:r>
              <a:rPr lang="en-US" dirty="0" smtClean="0"/>
              <a:t> con </a:t>
            </a:r>
            <a:r>
              <a:rPr lang="en-US" dirty="0" err="1" smtClean="0"/>
              <a:t>capucha</a:t>
            </a:r>
            <a:r>
              <a:rPr lang="en-US" dirty="0" smtClean="0"/>
              <a:t> = hooded sweatshirt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suéter</a:t>
            </a:r>
            <a:endParaRPr lang="en-US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26" r="182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sweater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079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Los </a:t>
            </a:r>
            <a:r>
              <a:rPr lang="en-US" b="1" dirty="0" err="1" smtClean="0"/>
              <a:t>tacones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high heels</a:t>
            </a:r>
            <a:endParaRPr lang="en-US" sz="2400" b="1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40" r="1244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8" y="155211"/>
            <a:ext cx="7737230" cy="582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5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traje</a:t>
            </a:r>
            <a:endParaRPr lang="en-US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916" r="1391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The suit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 </a:t>
            </a:r>
            <a:r>
              <a:rPr lang="en-US" dirty="0" err="1" smtClean="0"/>
              <a:t>traje</a:t>
            </a:r>
            <a:r>
              <a:rPr lang="en-US" dirty="0" smtClean="0"/>
              <a:t> de </a:t>
            </a:r>
            <a:r>
              <a:rPr lang="en-US" dirty="0" err="1" smtClean="0"/>
              <a:t>baño</a:t>
            </a:r>
            <a:r>
              <a:rPr lang="en-US" dirty="0" smtClean="0"/>
              <a:t> = bathing suit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2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 </a:t>
            </a:r>
            <a:r>
              <a:rPr lang="en-US" b="1" dirty="0" err="1" smtClean="0"/>
              <a:t>vestido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dress</a:t>
            </a:r>
            <a:endParaRPr lang="en-US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r="182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69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Los </a:t>
            </a:r>
            <a:r>
              <a:rPr lang="en-US" b="1" dirty="0" err="1" smtClean="0"/>
              <a:t>zapatos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shoes</a:t>
            </a:r>
            <a:endParaRPr lang="en-US" sz="24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r="412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68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Los </a:t>
            </a:r>
            <a:r>
              <a:rPr lang="en-US" b="1" dirty="0" err="1" smtClean="0"/>
              <a:t>zapatos</a:t>
            </a:r>
            <a:r>
              <a:rPr lang="en-US" b="1" dirty="0" smtClean="0"/>
              <a:t> de </a:t>
            </a:r>
            <a:r>
              <a:rPr lang="en-US" b="1" dirty="0" err="1" smtClean="0"/>
              <a:t>tenis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The tennis shoes; sneakers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Sometimes simply referred to as “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tenis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r="1391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3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llevar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To wear</a:t>
            </a:r>
          </a:p>
          <a:p>
            <a:pPr lvl="1"/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llevo</a:t>
            </a:r>
            <a:endParaRPr lang="en-US" dirty="0" smtClean="0"/>
          </a:p>
          <a:p>
            <a:pPr lvl="1"/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dirty="0" err="1" smtClean="0"/>
              <a:t>llevas</a:t>
            </a:r>
            <a:endParaRPr lang="en-US" dirty="0" smtClean="0"/>
          </a:p>
          <a:p>
            <a:pPr lvl="1"/>
            <a:r>
              <a:rPr lang="en-US" dirty="0" err="1" smtClean="0"/>
              <a:t>Él</a:t>
            </a:r>
            <a:r>
              <a:rPr lang="en-US" dirty="0" smtClean="0"/>
              <a:t>/</a:t>
            </a:r>
            <a:r>
              <a:rPr lang="en-US" dirty="0" err="1" smtClean="0"/>
              <a:t>ella</a:t>
            </a:r>
            <a:r>
              <a:rPr lang="en-US" dirty="0" smtClean="0"/>
              <a:t>/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lleva</a:t>
            </a:r>
            <a:endParaRPr lang="en-US" dirty="0" smtClean="0"/>
          </a:p>
          <a:p>
            <a:pPr lvl="1"/>
            <a:r>
              <a:rPr lang="en-US" dirty="0" err="1" smtClean="0"/>
              <a:t>Nosotros</a:t>
            </a:r>
            <a:r>
              <a:rPr lang="en-US" dirty="0" smtClean="0"/>
              <a:t> </a:t>
            </a:r>
            <a:r>
              <a:rPr lang="en-US" dirty="0" err="1" smtClean="0"/>
              <a:t>llevamos</a:t>
            </a:r>
            <a:endParaRPr lang="en-US" dirty="0" smtClean="0"/>
          </a:p>
          <a:p>
            <a:pPr lvl="1"/>
            <a:r>
              <a:rPr lang="en-US" dirty="0" err="1" smtClean="0"/>
              <a:t>Vosotros</a:t>
            </a:r>
            <a:r>
              <a:rPr lang="en-US" dirty="0" smtClean="0"/>
              <a:t> </a:t>
            </a:r>
            <a:r>
              <a:rPr lang="en-US" dirty="0" err="1" smtClean="0"/>
              <a:t>lleváis</a:t>
            </a:r>
            <a:endParaRPr lang="en-US" dirty="0" smtClean="0"/>
          </a:p>
          <a:p>
            <a:pPr lvl="1"/>
            <a:r>
              <a:rPr lang="en-US" dirty="0" err="1" smtClean="0"/>
              <a:t>Ellos</a:t>
            </a:r>
            <a:r>
              <a:rPr lang="en-US" dirty="0" smtClean="0"/>
              <a:t>/</a:t>
            </a:r>
            <a:r>
              <a:rPr lang="en-US" dirty="0" err="1" smtClean="0"/>
              <a:t>ellas</a:t>
            </a:r>
            <a:r>
              <a:rPr lang="en-US" dirty="0" smtClean="0"/>
              <a:t>/</a:t>
            </a:r>
            <a:r>
              <a:rPr lang="en-US" dirty="0" err="1" smtClean="0"/>
              <a:t>ustedes</a:t>
            </a:r>
            <a:r>
              <a:rPr lang="en-US" dirty="0" smtClean="0"/>
              <a:t> </a:t>
            </a:r>
            <a:r>
              <a:rPr lang="en-US" dirty="0" err="1" smtClean="0"/>
              <a:t>llevan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This verb can also mean “to carry”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2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lleva</a:t>
            </a:r>
            <a:r>
              <a:rPr lang="en-US" smtClean="0"/>
              <a:t>…?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Practicar</a:t>
            </a:r>
            <a:endParaRPr lang="en-US" dirty="0" smtClean="0"/>
          </a:p>
          <a:p>
            <a:r>
              <a:rPr lang="en-US" dirty="0" smtClean="0"/>
              <a:t>Stand up if the clothing item mentioned applies to you today.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6B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Lección</a:t>
            </a:r>
            <a:r>
              <a:rPr lang="en-US" dirty="0"/>
              <a:t> 6: La </a:t>
            </a:r>
            <a:r>
              <a:rPr lang="en-US" dirty="0" err="1"/>
              <a:t>ropa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puedo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can…</a:t>
            </a:r>
          </a:p>
          <a:p>
            <a:pPr lvl="1"/>
            <a:r>
              <a:rPr lang="en-US" dirty="0"/>
              <a:t>Identify </a:t>
            </a:r>
            <a:r>
              <a:rPr lang="en-US" dirty="0" smtClean="0"/>
              <a:t>colors in Spanish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Success Criteria</a:t>
            </a:r>
          </a:p>
          <a:p>
            <a:pPr lvl="1"/>
            <a:r>
              <a:rPr lang="en-US" dirty="0"/>
              <a:t>Ask and tell my favorite color</a:t>
            </a:r>
          </a:p>
          <a:p>
            <a:pPr lvl="1"/>
            <a:r>
              <a:rPr lang="en-US" dirty="0" smtClean="0"/>
              <a:t>Ask and describe the color(s) of various things, including clothing</a:t>
            </a:r>
          </a:p>
          <a:p>
            <a:pPr lvl="1"/>
            <a:r>
              <a:rPr lang="en-US" dirty="0" smtClean="0"/>
              <a:t>Make colors (adjectives) agree in gender and number with the noun that they </a:t>
            </a:r>
            <a:r>
              <a:rPr lang="en-US" smtClean="0"/>
              <a:t>are describing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Amarillo/a</a:t>
            </a:r>
            <a:endParaRPr lang="en-US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818" r="2881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Yellow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508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Anaranjado</a:t>
            </a:r>
            <a:r>
              <a:rPr lang="en-US" b="1" dirty="0" smtClean="0"/>
              <a:t>/a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Orange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This is the color, not the fruit (la </a:t>
            </a:r>
            <a:r>
              <a:rPr lang="en-US" sz="2000" b="1" dirty="0" err="1" smtClean="0"/>
              <a:t>naranja</a:t>
            </a:r>
            <a:r>
              <a:rPr lang="en-US" sz="2000" b="1" dirty="0" smtClean="0"/>
              <a:t>)</a:t>
            </a:r>
            <a:endParaRPr lang="en-US" sz="2000" b="1" dirty="0" smtClean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895" b="389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3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6A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Lección</a:t>
            </a:r>
            <a:r>
              <a:rPr lang="en-US" dirty="0" smtClean="0"/>
              <a:t> 6: La </a:t>
            </a:r>
            <a:r>
              <a:rPr lang="en-US" dirty="0" err="1" smtClean="0"/>
              <a:t>ropa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Azul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Blue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Gender neutral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 make plural, add -</a:t>
            </a:r>
            <a:r>
              <a:rPr lang="en-US" sz="2000" dirty="0" err="1" smtClean="0"/>
              <a:t>es</a:t>
            </a:r>
            <a:endParaRPr lang="en-US" sz="11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972" r="2297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Blanco/a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White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498" r="3149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6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Marrón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1"/>
            <a:ext cx="5524404" cy="2417681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Brown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Gender neutral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 make plural, add </a:t>
            </a:r>
            <a:r>
              <a:rPr lang="en-US" sz="2000" dirty="0" smtClean="0"/>
              <a:t>–</a:t>
            </a:r>
            <a:r>
              <a:rPr lang="en-US" sz="2000" dirty="0" err="1" smtClean="0"/>
              <a:t>es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When this adjective is made plural, it loses the accent mark over the -o</a:t>
            </a:r>
            <a:endParaRPr lang="en-US" sz="11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833" r="2283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7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Morado</a:t>
            </a:r>
            <a:r>
              <a:rPr lang="en-US" b="1" dirty="0" smtClean="0"/>
              <a:t>/a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Purple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726" r="2972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2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Negro/a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Black</a:t>
            </a:r>
            <a:endParaRPr lang="en-US" sz="11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988" r="2598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5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Rojo</a:t>
            </a:r>
            <a:r>
              <a:rPr lang="en-US" b="1" dirty="0" smtClean="0"/>
              <a:t>/a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Red</a:t>
            </a:r>
            <a:endParaRPr lang="en-US" sz="11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944" r="2594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9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Rosado/a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Pink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916" r="1391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Verde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Gender neutral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916" r="1391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3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gris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Gray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Gender neutral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 make plural, add -</a:t>
            </a:r>
            <a:r>
              <a:rPr lang="en-US" sz="2000" dirty="0" err="1" smtClean="0"/>
              <a:t>es</a:t>
            </a:r>
            <a:endParaRPr lang="en-US" sz="2000" dirty="0" smtClean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498" r="3149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Hablar</a:t>
            </a:r>
            <a:r>
              <a:rPr lang="en-US" dirty="0" smtClean="0"/>
              <a:t> de Los </a:t>
            </a:r>
            <a:r>
              <a:rPr lang="en-US" dirty="0" err="1" smtClean="0"/>
              <a:t>colores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12"/>
            </a:pPr>
            <a:r>
              <a:rPr lang="es-ES" b="1" dirty="0" smtClean="0"/>
              <a:t>¿</a:t>
            </a:r>
            <a:r>
              <a:rPr lang="es-ES" b="1" dirty="0"/>
              <a:t>Cuál es tu color favorito?</a:t>
            </a:r>
            <a:endParaRPr lang="en-US" b="1" dirty="0"/>
          </a:p>
          <a:p>
            <a:pPr lvl="1"/>
            <a:r>
              <a:rPr lang="en-US" b="1" dirty="0" err="1"/>
              <a:t>Mi</a:t>
            </a:r>
            <a:r>
              <a:rPr lang="en-US" b="1" dirty="0"/>
              <a:t> color </a:t>
            </a:r>
            <a:r>
              <a:rPr lang="en-US" b="1" dirty="0" err="1"/>
              <a:t>favorito</a:t>
            </a:r>
            <a:r>
              <a:rPr lang="en-US" b="1" dirty="0"/>
              <a:t> </a:t>
            </a:r>
            <a:r>
              <a:rPr lang="en-US" b="1" dirty="0" err="1"/>
              <a:t>es</a:t>
            </a:r>
            <a:r>
              <a:rPr lang="en-US" b="1" dirty="0"/>
              <a:t> ____________ (use the masculine form</a:t>
            </a:r>
            <a:r>
              <a:rPr lang="en-US" b="1" dirty="0" smtClean="0"/>
              <a:t>)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b="1" dirty="0" smtClean="0"/>
              <a:t>¿De </a:t>
            </a:r>
            <a:r>
              <a:rPr lang="en-US" b="1" dirty="0" err="1" smtClean="0"/>
              <a:t>qué</a:t>
            </a:r>
            <a:r>
              <a:rPr lang="en-US" b="1" dirty="0" smtClean="0"/>
              <a:t> color?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984032" cy="3441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What is your favorite color?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My favorite color is _______.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 smtClean="0"/>
              <a:t>What color? (asking for a description)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30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puedo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can…</a:t>
            </a:r>
          </a:p>
          <a:p>
            <a:pPr lvl="1"/>
            <a:r>
              <a:rPr lang="en-US" dirty="0"/>
              <a:t>Identify clothing in Spanish</a:t>
            </a:r>
          </a:p>
          <a:p>
            <a:pPr lvl="1"/>
            <a:endParaRPr lang="en-US" dirty="0"/>
          </a:p>
          <a:p>
            <a:r>
              <a:rPr lang="en-US" dirty="0"/>
              <a:t>Success Criteria</a:t>
            </a:r>
          </a:p>
          <a:p>
            <a:pPr lvl="1"/>
            <a:r>
              <a:rPr lang="en-US" dirty="0"/>
              <a:t>Label an article of clothing based on a visual representation</a:t>
            </a:r>
          </a:p>
          <a:p>
            <a:pPr lvl="1"/>
            <a:r>
              <a:rPr lang="en-US" dirty="0"/>
              <a:t>Describe what someone is wearing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¿De </a:t>
            </a:r>
            <a:r>
              <a:rPr lang="en-US" b="1" dirty="0" err="1"/>
              <a:t>qué</a:t>
            </a:r>
            <a:r>
              <a:rPr lang="en-US" b="1" dirty="0"/>
              <a:t> color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Practicar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Hablar</a:t>
            </a:r>
            <a:r>
              <a:rPr lang="en-US" dirty="0" smtClean="0"/>
              <a:t>: ¿</a:t>
            </a:r>
            <a:r>
              <a:rPr lang="en-US" dirty="0"/>
              <a:t>De </a:t>
            </a:r>
            <a:r>
              <a:rPr lang="en-US" dirty="0" err="1"/>
              <a:t>qué</a:t>
            </a:r>
            <a:r>
              <a:rPr lang="en-US" dirty="0"/>
              <a:t> color?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Object:  Ask and describe the color of clothing.</a:t>
            </a:r>
          </a:p>
          <a:p>
            <a:r>
              <a:rPr lang="en-US" dirty="0" smtClean="0"/>
              <a:t>Procedure:</a:t>
            </a:r>
          </a:p>
          <a:p>
            <a:pPr lvl="1"/>
            <a:r>
              <a:rPr lang="en-US" dirty="0" smtClean="0"/>
              <a:t>Everyone takes a card from the basket on their table</a:t>
            </a:r>
          </a:p>
          <a:p>
            <a:pPr lvl="2"/>
            <a:r>
              <a:rPr lang="en-US" dirty="0" smtClean="0"/>
              <a:t>These cards are new- do not bend, peel, or otherwise destroy them</a:t>
            </a:r>
          </a:p>
          <a:p>
            <a:pPr lvl="1"/>
            <a:r>
              <a:rPr lang="en-US" dirty="0" smtClean="0"/>
              <a:t>Meet with your classmates to ask the question at the top of your card</a:t>
            </a:r>
          </a:p>
          <a:p>
            <a:pPr lvl="1"/>
            <a:r>
              <a:rPr lang="en-US" dirty="0" smtClean="0"/>
              <a:t>Answer your classmates’ question by completing the sentence at the bottom of the card with the correct color</a:t>
            </a:r>
          </a:p>
          <a:p>
            <a:pPr lvl="2"/>
            <a:r>
              <a:rPr lang="en-US" dirty="0" smtClean="0"/>
              <a:t>Practice saying the whole sentence</a:t>
            </a:r>
          </a:p>
          <a:p>
            <a:pPr lvl="2"/>
            <a:r>
              <a:rPr lang="en-US" dirty="0" smtClean="0"/>
              <a:t>Watch gender and number of adjectives (it must match the noun you are describing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If your classmate gets the answer wrong, explain the correct answer by using the key on the back of the card</a:t>
            </a:r>
            <a:endParaRPr lang="en-US" dirty="0" smtClean="0"/>
          </a:p>
          <a:p>
            <a:pPr lvl="1"/>
            <a:r>
              <a:rPr lang="en-US" dirty="0" smtClean="0"/>
              <a:t>Trade cards and repeat the process as many times as possible within </a:t>
            </a:r>
            <a:r>
              <a:rPr lang="en-US" dirty="0" smtClean="0"/>
              <a:t>the time provided</a:t>
            </a:r>
            <a:endParaRPr lang="en-US" dirty="0" smtClean="0"/>
          </a:p>
          <a:p>
            <a:pPr lvl="1"/>
            <a:r>
              <a:rPr lang="en-US" dirty="0" smtClean="0"/>
              <a:t>Return to seats when told to and put the cards in the basket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veo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spy…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ropa</a:t>
            </a:r>
            <a:endParaRPr lang="en-US" b="1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681" r="246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clothes (clothing)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8223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blusa</a:t>
            </a:r>
            <a:endParaRPr lang="en-US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019" r="1401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The blouse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top for women, does not necessarily have to have buttons or a collar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0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Las </a:t>
            </a:r>
            <a:r>
              <a:rPr lang="en-US" b="1" dirty="0" err="1" smtClean="0"/>
              <a:t>botas</a:t>
            </a:r>
            <a:endParaRPr lang="en-US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096" r="2109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boots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930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Los </a:t>
            </a:r>
            <a:r>
              <a:rPr lang="en-US" b="1" dirty="0" err="1" smtClean="0"/>
              <a:t>calcetines</a:t>
            </a:r>
            <a:endParaRPr lang="en-US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019" r="1401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The socks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singular form is “</a:t>
            </a:r>
            <a:r>
              <a:rPr lang="en-US" dirty="0" err="1" smtClean="0"/>
              <a:t>calcetín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camisa</a:t>
            </a:r>
            <a:endParaRPr lang="en-US" b="1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813" r="1381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 dirty="0" smtClean="0"/>
              <a:t>The shirt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Traditionally refers to a button-down shirt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be long or short sleeve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1430</TotalTime>
  <Words>565</Words>
  <Application>Microsoft Office PowerPoint</Application>
  <PresentationFormat>Widescreen</PresentationFormat>
  <Paragraphs>132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Gill Sans MT</vt:lpstr>
      <vt:lpstr>Gallery</vt:lpstr>
      <vt:lpstr>Unit 6 Goal Setting</vt:lpstr>
      <vt:lpstr>PowerPoint Presentation</vt:lpstr>
      <vt:lpstr>Vocabulario 6A</vt:lpstr>
      <vt:lpstr>Yo puedo…</vt:lpstr>
      <vt:lpstr>La ropa</vt:lpstr>
      <vt:lpstr>La blusa</vt:lpstr>
      <vt:lpstr>Las botas</vt:lpstr>
      <vt:lpstr>Los calcetines</vt:lpstr>
      <vt:lpstr>La camisa</vt:lpstr>
      <vt:lpstr>La camiseta</vt:lpstr>
      <vt:lpstr>La chaqueta</vt:lpstr>
      <vt:lpstr>La falda</vt:lpstr>
      <vt:lpstr>Los jeans (bluejeans)</vt:lpstr>
      <vt:lpstr>Los pantalones</vt:lpstr>
      <vt:lpstr>Los pantalones cortos</vt:lpstr>
      <vt:lpstr>Las sandalias</vt:lpstr>
      <vt:lpstr>La sudadera</vt:lpstr>
      <vt:lpstr>El suéter</vt:lpstr>
      <vt:lpstr>Los tacones</vt:lpstr>
      <vt:lpstr>El traje</vt:lpstr>
      <vt:lpstr>El vestido</vt:lpstr>
      <vt:lpstr>Los zapatos</vt:lpstr>
      <vt:lpstr>Los zapatos de tenis</vt:lpstr>
      <vt:lpstr>llevar</vt:lpstr>
      <vt:lpstr>¿QuiéN lleva…?</vt:lpstr>
      <vt:lpstr>Vocabulario 6B</vt:lpstr>
      <vt:lpstr>Yo puedo…</vt:lpstr>
      <vt:lpstr>Amarillo/a</vt:lpstr>
      <vt:lpstr>Anaranjado/a</vt:lpstr>
      <vt:lpstr>Azul</vt:lpstr>
      <vt:lpstr>Blanco/a</vt:lpstr>
      <vt:lpstr>Marrón</vt:lpstr>
      <vt:lpstr>Morado/a</vt:lpstr>
      <vt:lpstr>Negro/a</vt:lpstr>
      <vt:lpstr>Rojo/a</vt:lpstr>
      <vt:lpstr>Rosado/a</vt:lpstr>
      <vt:lpstr>Verde</vt:lpstr>
      <vt:lpstr>gris</vt:lpstr>
      <vt:lpstr>Hablar de Los colores</vt:lpstr>
      <vt:lpstr>¿De qué color?</vt:lpstr>
      <vt:lpstr>Hablar: ¿De qué color?</vt:lpstr>
      <vt:lpstr>Yo veo algo…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Vocabulario 6A</dc:title>
  <dc:creator>Malysz, Sarah</dc:creator>
  <cp:lastModifiedBy>Malysz, Sarah</cp:lastModifiedBy>
  <cp:revision>31</cp:revision>
  <cp:lastPrinted>2019-05-01T19:36:31Z</cp:lastPrinted>
  <dcterms:created xsi:type="dcterms:W3CDTF">2019-04-24T13:34:52Z</dcterms:created>
  <dcterms:modified xsi:type="dcterms:W3CDTF">2019-05-02T19:58:08Z</dcterms:modified>
</cp:coreProperties>
</file>