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C26F-14A6-4164-B47C-DAB60344DAC7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73D2-435E-45A2-A28C-121D3F5DF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10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C26F-14A6-4164-B47C-DAB60344DAC7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73D2-435E-45A2-A28C-121D3F5DF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2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C26F-14A6-4164-B47C-DAB60344DAC7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73D2-435E-45A2-A28C-121D3F5DF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C26F-14A6-4164-B47C-DAB60344DAC7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73D2-435E-45A2-A28C-121D3F5DF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4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C26F-14A6-4164-B47C-DAB60344DAC7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73D2-435E-45A2-A28C-121D3F5DF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26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C26F-14A6-4164-B47C-DAB60344DAC7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73D2-435E-45A2-A28C-121D3F5DF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750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C26F-14A6-4164-B47C-DAB60344DAC7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73D2-435E-45A2-A28C-121D3F5DF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1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C26F-14A6-4164-B47C-DAB60344DAC7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73D2-435E-45A2-A28C-121D3F5DF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23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C26F-14A6-4164-B47C-DAB60344DAC7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73D2-435E-45A2-A28C-121D3F5DF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383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C26F-14A6-4164-B47C-DAB60344DAC7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73D2-435E-45A2-A28C-121D3F5DF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677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C26F-14A6-4164-B47C-DAB60344DAC7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73D2-435E-45A2-A28C-121D3F5DF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249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7C26F-14A6-4164-B47C-DAB60344DAC7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A73D2-435E-45A2-A28C-121D3F5DF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8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Make Quiz Corrections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84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earned 10/10, you do not have to do anything with the Quiz Correction Assignment</a:t>
            </a:r>
          </a:p>
          <a:p>
            <a:r>
              <a:rPr lang="en-US" dirty="0" smtClean="0"/>
              <a:t>If you have less than 10/10, quiz corrections are optional</a:t>
            </a:r>
          </a:p>
          <a:p>
            <a:pPr lvl="1"/>
            <a:r>
              <a:rPr lang="en-US" dirty="0" smtClean="0"/>
              <a:t>I will not provide class time </a:t>
            </a:r>
          </a:p>
          <a:p>
            <a:r>
              <a:rPr lang="en-US" dirty="0" smtClean="0"/>
              <a:t>I will not accept late submissions, so plan in advance in case you have technical difficulties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17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Your Quiz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863859" cy="4351338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If you took your quiz online, your results were sent to your school email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In the email, click on “View”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Anything highlighted in red is incorrect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If you cannot open your results in your email, send me an email requesting a printout of your results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I will only print results if you cannot see them electronically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You must prepare to give me advance notice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9093" y="1956372"/>
            <a:ext cx="5570777" cy="46690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685" y="2688957"/>
            <a:ext cx="3806111" cy="18329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1682" y="4669367"/>
            <a:ext cx="2929835" cy="2017758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5505450" y="2189822"/>
            <a:ext cx="304800" cy="1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161470" y="2922407"/>
            <a:ext cx="1944180" cy="1078887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070355" y="3415002"/>
            <a:ext cx="2216270" cy="1434136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0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Corrections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639574" cy="4351338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 to Google Classroom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Click on the link for the attached Google Doc labeled “CER: Corrections for </a:t>
            </a:r>
            <a:r>
              <a:rPr lang="en-US" dirty="0" err="1" smtClean="0"/>
              <a:t>Lección</a:t>
            </a:r>
            <a:r>
              <a:rPr lang="en-US" dirty="0" smtClean="0"/>
              <a:t> ___, </a:t>
            </a:r>
            <a:r>
              <a:rPr lang="en-US" dirty="0" err="1" smtClean="0"/>
              <a:t>Prueba</a:t>
            </a:r>
            <a:r>
              <a:rPr lang="en-US" dirty="0" smtClean="0"/>
              <a:t> ___”</a:t>
            </a:r>
          </a:p>
          <a:p>
            <a:pPr lvl="1"/>
            <a:r>
              <a:rPr lang="en-US" dirty="0" smtClean="0"/>
              <a:t>Choose the correct assignment for the current quiz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Complete the chart following the directions and the sample provided within the chart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Click on “Turn In” when you are done</a:t>
            </a:r>
          </a:p>
          <a:p>
            <a:pPr lvl="1"/>
            <a:r>
              <a:rPr lang="en-US" dirty="0" smtClean="0"/>
              <a:t>Do not “Share” it with me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105" y="1897811"/>
            <a:ext cx="6141248" cy="18522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2180" y="3750064"/>
            <a:ext cx="2296224" cy="2657059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5477774" y="2823937"/>
            <a:ext cx="1371600" cy="47998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5410200" y="4500450"/>
            <a:ext cx="2447925" cy="7936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216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197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How to Make Quiz Corrections</vt:lpstr>
      <vt:lpstr>Reminders…</vt:lpstr>
      <vt:lpstr>Accessing Your Quiz Results</vt:lpstr>
      <vt:lpstr>Making Corrections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Quiz Corrections</dc:title>
  <dc:creator>Malysz, Sarah</dc:creator>
  <cp:lastModifiedBy>Malysz, Sarah</cp:lastModifiedBy>
  <cp:revision>2</cp:revision>
  <dcterms:created xsi:type="dcterms:W3CDTF">2017-09-27T12:49:53Z</dcterms:created>
  <dcterms:modified xsi:type="dcterms:W3CDTF">2017-10-09T20:53:27Z</dcterms:modified>
</cp:coreProperties>
</file>