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21"/>
  </p:handoutMasterIdLst>
  <p:sldIdLst>
    <p:sldId id="256" r:id="rId2"/>
    <p:sldId id="257" r:id="rId3"/>
    <p:sldId id="268" r:id="rId4"/>
    <p:sldId id="269" r:id="rId5"/>
    <p:sldId id="274" r:id="rId6"/>
    <p:sldId id="270" r:id="rId7"/>
    <p:sldId id="271" r:id="rId8"/>
    <p:sldId id="275" r:id="rId9"/>
    <p:sldId id="273" r:id="rId10"/>
    <p:sldId id="272" r:id="rId11"/>
    <p:sldId id="266" r:id="rId12"/>
    <p:sldId id="267" r:id="rId13"/>
    <p:sldId id="259" r:id="rId14"/>
    <p:sldId id="260" r:id="rId15"/>
    <p:sldId id="261" r:id="rId16"/>
    <p:sldId id="262" r:id="rId17"/>
    <p:sldId id="264" r:id="rId18"/>
    <p:sldId id="265" r:id="rId19"/>
    <p:sldId id="263"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Black" pitchFamily="34" charset="0"/>
        <a:ea typeface="+mn-ea"/>
        <a:cs typeface="Arial" charset="0"/>
      </a:defRPr>
    </a:lvl1pPr>
    <a:lvl2pPr marL="457200" algn="l" rtl="0" fontAlgn="base">
      <a:spcBef>
        <a:spcPct val="0"/>
      </a:spcBef>
      <a:spcAft>
        <a:spcPct val="0"/>
      </a:spcAft>
      <a:defRPr kern="1200">
        <a:solidFill>
          <a:schemeClr val="tx1"/>
        </a:solidFill>
        <a:latin typeface="Arial Black" pitchFamily="34" charset="0"/>
        <a:ea typeface="+mn-ea"/>
        <a:cs typeface="Arial" charset="0"/>
      </a:defRPr>
    </a:lvl2pPr>
    <a:lvl3pPr marL="914400" algn="l" rtl="0" fontAlgn="base">
      <a:spcBef>
        <a:spcPct val="0"/>
      </a:spcBef>
      <a:spcAft>
        <a:spcPct val="0"/>
      </a:spcAft>
      <a:defRPr kern="1200">
        <a:solidFill>
          <a:schemeClr val="tx1"/>
        </a:solidFill>
        <a:latin typeface="Arial Black" pitchFamily="34" charset="0"/>
        <a:ea typeface="+mn-ea"/>
        <a:cs typeface="Arial" charset="0"/>
      </a:defRPr>
    </a:lvl3pPr>
    <a:lvl4pPr marL="1371600" algn="l" rtl="0" fontAlgn="base">
      <a:spcBef>
        <a:spcPct val="0"/>
      </a:spcBef>
      <a:spcAft>
        <a:spcPct val="0"/>
      </a:spcAft>
      <a:defRPr kern="1200">
        <a:solidFill>
          <a:schemeClr val="tx1"/>
        </a:solidFill>
        <a:latin typeface="Arial Black" pitchFamily="34" charset="0"/>
        <a:ea typeface="+mn-ea"/>
        <a:cs typeface="Arial" charset="0"/>
      </a:defRPr>
    </a:lvl4pPr>
    <a:lvl5pPr marL="1828800" algn="l" rtl="0" fontAlgn="base">
      <a:spcBef>
        <a:spcPct val="0"/>
      </a:spcBef>
      <a:spcAft>
        <a:spcPct val="0"/>
      </a:spcAft>
      <a:defRPr kern="1200">
        <a:solidFill>
          <a:schemeClr val="tx1"/>
        </a:solidFill>
        <a:latin typeface="Arial Black" pitchFamily="34" charset="0"/>
        <a:ea typeface="+mn-ea"/>
        <a:cs typeface="Arial" charset="0"/>
      </a:defRPr>
    </a:lvl5pPr>
    <a:lvl6pPr marL="2286000" algn="l" defTabSz="914400" rtl="0" eaLnBrk="1" latinLnBrk="0" hangingPunct="1">
      <a:defRPr kern="1200">
        <a:solidFill>
          <a:schemeClr val="tx1"/>
        </a:solidFill>
        <a:latin typeface="Arial Black" pitchFamily="34" charset="0"/>
        <a:ea typeface="+mn-ea"/>
        <a:cs typeface="Arial" charset="0"/>
      </a:defRPr>
    </a:lvl6pPr>
    <a:lvl7pPr marL="2743200" algn="l" defTabSz="914400" rtl="0" eaLnBrk="1" latinLnBrk="0" hangingPunct="1">
      <a:defRPr kern="1200">
        <a:solidFill>
          <a:schemeClr val="tx1"/>
        </a:solidFill>
        <a:latin typeface="Arial Black" pitchFamily="34" charset="0"/>
        <a:ea typeface="+mn-ea"/>
        <a:cs typeface="Arial" charset="0"/>
      </a:defRPr>
    </a:lvl7pPr>
    <a:lvl8pPr marL="3200400" algn="l" defTabSz="914400" rtl="0" eaLnBrk="1" latinLnBrk="0" hangingPunct="1">
      <a:defRPr kern="1200">
        <a:solidFill>
          <a:schemeClr val="tx1"/>
        </a:solidFill>
        <a:latin typeface="Arial Black" pitchFamily="34" charset="0"/>
        <a:ea typeface="+mn-ea"/>
        <a:cs typeface="Arial" charset="0"/>
      </a:defRPr>
    </a:lvl8pPr>
    <a:lvl9pPr marL="3657600" algn="l" defTabSz="914400" rtl="0" eaLnBrk="1" latinLnBrk="0" hangingPunct="1">
      <a:defRPr kern="1200">
        <a:solidFill>
          <a:schemeClr val="tx1"/>
        </a:solidFill>
        <a:latin typeface="Arial Black"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6D04E51-DFE7-4038-923E-8545AD300180}" type="datetimeFigureOut">
              <a:rPr lang="en-US" smtClean="0"/>
              <a:pPr/>
              <a:t>11/27/2018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40C4FB-862B-4075-887E-1010B4A40F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2084388" y="296863"/>
            <a:ext cx="6823075" cy="5353050"/>
            <a:chOff x="1313" y="187"/>
            <a:chExt cx="4298" cy="3372"/>
          </a:xfrm>
        </p:grpSpPr>
        <p:grpSp>
          <p:nvGrpSpPr>
            <p:cNvPr id="15363" name="Group 3"/>
            <p:cNvGrpSpPr>
              <a:grpSpLocks/>
            </p:cNvGrpSpPr>
            <p:nvPr/>
          </p:nvGrpSpPr>
          <p:grpSpPr bwMode="auto">
            <a:xfrm>
              <a:off x="2194" y="601"/>
              <a:ext cx="596" cy="447"/>
              <a:chOff x="0" y="0"/>
              <a:chExt cx="768" cy="576"/>
            </a:xfrm>
          </p:grpSpPr>
          <p:sp>
            <p:nvSpPr>
              <p:cNvPr id="15364"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5365"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5366" name="Group 6"/>
            <p:cNvGrpSpPr>
              <a:grpSpLocks/>
            </p:cNvGrpSpPr>
            <p:nvPr/>
          </p:nvGrpSpPr>
          <p:grpSpPr bwMode="auto">
            <a:xfrm>
              <a:off x="1313" y="187"/>
              <a:ext cx="4298" cy="3372"/>
              <a:chOff x="0" y="0"/>
              <a:chExt cx="5533" cy="4341"/>
            </a:xfrm>
          </p:grpSpPr>
          <p:grpSp>
            <p:nvGrpSpPr>
              <p:cNvPr id="15367" name="Group 7"/>
              <p:cNvGrpSpPr>
                <a:grpSpLocks/>
              </p:cNvGrpSpPr>
              <p:nvPr/>
            </p:nvGrpSpPr>
            <p:grpSpPr bwMode="auto">
              <a:xfrm>
                <a:off x="0" y="0"/>
                <a:ext cx="5470" cy="4341"/>
                <a:chOff x="0" y="0"/>
                <a:chExt cx="5470" cy="4341"/>
              </a:xfrm>
            </p:grpSpPr>
            <p:grpSp>
              <p:nvGrpSpPr>
                <p:cNvPr id="15368" name="Group 8"/>
                <p:cNvGrpSpPr>
                  <a:grpSpLocks/>
                </p:cNvGrpSpPr>
                <p:nvPr/>
              </p:nvGrpSpPr>
              <p:grpSpPr bwMode="auto">
                <a:xfrm>
                  <a:off x="1339" y="786"/>
                  <a:ext cx="2919" cy="2151"/>
                  <a:chOff x="1265" y="814"/>
                  <a:chExt cx="2919" cy="2151"/>
                </a:xfrm>
              </p:grpSpPr>
              <p:sp>
                <p:nvSpPr>
                  <p:cNvPr id="15369"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5370"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5371" name="Group 11"/>
                <p:cNvGrpSpPr>
                  <a:grpSpLocks/>
                </p:cNvGrpSpPr>
                <p:nvPr/>
              </p:nvGrpSpPr>
              <p:grpSpPr bwMode="auto">
                <a:xfrm>
                  <a:off x="0" y="0"/>
                  <a:ext cx="5470" cy="4341"/>
                  <a:chOff x="0" y="0"/>
                  <a:chExt cx="5470" cy="4341"/>
                </a:xfrm>
              </p:grpSpPr>
              <p:grpSp>
                <p:nvGrpSpPr>
                  <p:cNvPr id="15372" name="Group 12"/>
                  <p:cNvGrpSpPr>
                    <a:grpSpLocks/>
                  </p:cNvGrpSpPr>
                  <p:nvPr/>
                </p:nvGrpSpPr>
                <p:grpSpPr bwMode="auto">
                  <a:xfrm>
                    <a:off x="3545" y="1502"/>
                    <a:ext cx="1258" cy="2327"/>
                    <a:chOff x="3471" y="1530"/>
                    <a:chExt cx="1258" cy="2327"/>
                  </a:xfrm>
                </p:grpSpPr>
                <p:sp>
                  <p:nvSpPr>
                    <p:cNvPr id="15373"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5374"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375" name="Group 15"/>
                  <p:cNvGrpSpPr>
                    <a:grpSpLocks/>
                  </p:cNvGrpSpPr>
                  <p:nvPr/>
                </p:nvGrpSpPr>
                <p:grpSpPr bwMode="auto">
                  <a:xfrm>
                    <a:off x="2938" y="1991"/>
                    <a:ext cx="2463" cy="1332"/>
                    <a:chOff x="2864" y="2019"/>
                    <a:chExt cx="2463" cy="1332"/>
                  </a:xfrm>
                </p:grpSpPr>
                <p:sp>
                  <p:nvSpPr>
                    <p:cNvPr id="15376"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77"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78" name="Group 18"/>
                  <p:cNvGrpSpPr>
                    <a:grpSpLocks/>
                  </p:cNvGrpSpPr>
                  <p:nvPr/>
                </p:nvGrpSpPr>
                <p:grpSpPr bwMode="auto">
                  <a:xfrm>
                    <a:off x="2971" y="1804"/>
                    <a:ext cx="2477" cy="1064"/>
                    <a:chOff x="2897" y="1832"/>
                    <a:chExt cx="2477" cy="1064"/>
                  </a:xfrm>
                </p:grpSpPr>
                <p:sp>
                  <p:nvSpPr>
                    <p:cNvPr id="15379"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80"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81" name="Group 21"/>
                  <p:cNvGrpSpPr>
                    <a:grpSpLocks/>
                  </p:cNvGrpSpPr>
                  <p:nvPr/>
                </p:nvGrpSpPr>
                <p:grpSpPr bwMode="auto">
                  <a:xfrm>
                    <a:off x="2998" y="1608"/>
                    <a:ext cx="2472" cy="927"/>
                    <a:chOff x="2924" y="1636"/>
                    <a:chExt cx="2472" cy="927"/>
                  </a:xfrm>
                </p:grpSpPr>
                <p:sp>
                  <p:nvSpPr>
                    <p:cNvPr id="15382"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83"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84" name="Group 24"/>
                  <p:cNvGrpSpPr>
                    <a:grpSpLocks/>
                  </p:cNvGrpSpPr>
                  <p:nvPr/>
                </p:nvGrpSpPr>
                <p:grpSpPr bwMode="auto">
                  <a:xfrm>
                    <a:off x="3032" y="1386"/>
                    <a:ext cx="2342" cy="657"/>
                    <a:chOff x="2958" y="1414"/>
                    <a:chExt cx="2342" cy="657"/>
                  </a:xfrm>
                </p:grpSpPr>
                <p:sp>
                  <p:nvSpPr>
                    <p:cNvPr id="15385"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86"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87" name="Group 27"/>
                  <p:cNvGrpSpPr>
                    <a:grpSpLocks/>
                  </p:cNvGrpSpPr>
                  <p:nvPr/>
                </p:nvGrpSpPr>
                <p:grpSpPr bwMode="auto">
                  <a:xfrm>
                    <a:off x="3057" y="1241"/>
                    <a:ext cx="2150" cy="343"/>
                    <a:chOff x="2983" y="1269"/>
                    <a:chExt cx="2150" cy="343"/>
                  </a:xfrm>
                </p:grpSpPr>
                <p:sp>
                  <p:nvSpPr>
                    <p:cNvPr id="15388"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89"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90" name="Group 30"/>
                  <p:cNvGrpSpPr>
                    <a:grpSpLocks/>
                  </p:cNvGrpSpPr>
                  <p:nvPr/>
                </p:nvGrpSpPr>
                <p:grpSpPr bwMode="auto">
                  <a:xfrm>
                    <a:off x="3012" y="889"/>
                    <a:ext cx="1879" cy="427"/>
                    <a:chOff x="2938" y="917"/>
                    <a:chExt cx="1879" cy="427"/>
                  </a:xfrm>
                </p:grpSpPr>
                <p:sp>
                  <p:nvSpPr>
                    <p:cNvPr id="15391"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92"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393" name="Group 33"/>
                  <p:cNvGrpSpPr>
                    <a:grpSpLocks/>
                  </p:cNvGrpSpPr>
                  <p:nvPr/>
                </p:nvGrpSpPr>
                <p:grpSpPr bwMode="auto">
                  <a:xfrm>
                    <a:off x="711" y="1625"/>
                    <a:ext cx="1257" cy="2326"/>
                    <a:chOff x="637" y="1653"/>
                    <a:chExt cx="1257" cy="2326"/>
                  </a:xfrm>
                </p:grpSpPr>
                <p:sp>
                  <p:nvSpPr>
                    <p:cNvPr id="15394"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95"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396" name="Group 36"/>
                  <p:cNvGrpSpPr>
                    <a:grpSpLocks/>
                  </p:cNvGrpSpPr>
                  <p:nvPr/>
                </p:nvGrpSpPr>
                <p:grpSpPr bwMode="auto">
                  <a:xfrm>
                    <a:off x="69" y="2168"/>
                    <a:ext cx="2463" cy="1332"/>
                    <a:chOff x="-5" y="2196"/>
                    <a:chExt cx="2463" cy="1332"/>
                  </a:xfrm>
                </p:grpSpPr>
                <p:sp>
                  <p:nvSpPr>
                    <p:cNvPr id="15397"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398"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399" name="Group 39"/>
                  <p:cNvGrpSpPr>
                    <a:grpSpLocks/>
                  </p:cNvGrpSpPr>
                  <p:nvPr/>
                </p:nvGrpSpPr>
                <p:grpSpPr bwMode="auto">
                  <a:xfrm>
                    <a:off x="22" y="1981"/>
                    <a:ext cx="2477" cy="1064"/>
                    <a:chOff x="-52" y="2009"/>
                    <a:chExt cx="2477" cy="1064"/>
                  </a:xfrm>
                </p:grpSpPr>
                <p:sp>
                  <p:nvSpPr>
                    <p:cNvPr id="15400"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01"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02" name="Group 42"/>
                  <p:cNvGrpSpPr>
                    <a:grpSpLocks/>
                  </p:cNvGrpSpPr>
                  <p:nvPr/>
                </p:nvGrpSpPr>
                <p:grpSpPr bwMode="auto">
                  <a:xfrm>
                    <a:off x="0" y="1785"/>
                    <a:ext cx="2472" cy="927"/>
                    <a:chOff x="-74" y="1813"/>
                    <a:chExt cx="2472" cy="927"/>
                  </a:xfrm>
                </p:grpSpPr>
                <p:sp>
                  <p:nvSpPr>
                    <p:cNvPr id="15403"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04"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05" name="Group 45"/>
                  <p:cNvGrpSpPr>
                    <a:grpSpLocks/>
                  </p:cNvGrpSpPr>
                  <p:nvPr/>
                </p:nvGrpSpPr>
                <p:grpSpPr bwMode="auto">
                  <a:xfrm>
                    <a:off x="96" y="1563"/>
                    <a:ext cx="2342" cy="657"/>
                    <a:chOff x="22" y="1591"/>
                    <a:chExt cx="2342" cy="657"/>
                  </a:xfrm>
                </p:grpSpPr>
                <p:sp>
                  <p:nvSpPr>
                    <p:cNvPr id="15406"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07"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08" name="Group 48"/>
                  <p:cNvGrpSpPr>
                    <a:grpSpLocks/>
                  </p:cNvGrpSpPr>
                  <p:nvPr/>
                </p:nvGrpSpPr>
                <p:grpSpPr bwMode="auto">
                  <a:xfrm>
                    <a:off x="263" y="1418"/>
                    <a:ext cx="2150" cy="343"/>
                    <a:chOff x="189" y="1446"/>
                    <a:chExt cx="2150" cy="343"/>
                  </a:xfrm>
                </p:grpSpPr>
                <p:sp>
                  <p:nvSpPr>
                    <p:cNvPr id="15409"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10"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11" name="Group 51"/>
                  <p:cNvGrpSpPr>
                    <a:grpSpLocks/>
                  </p:cNvGrpSpPr>
                  <p:nvPr/>
                </p:nvGrpSpPr>
                <p:grpSpPr bwMode="auto">
                  <a:xfrm>
                    <a:off x="579" y="1066"/>
                    <a:ext cx="1879" cy="427"/>
                    <a:chOff x="505" y="1094"/>
                    <a:chExt cx="1879" cy="427"/>
                  </a:xfrm>
                </p:grpSpPr>
                <p:sp>
                  <p:nvSpPr>
                    <p:cNvPr id="15412"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13"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14" name="Group 54"/>
                  <p:cNvGrpSpPr>
                    <a:grpSpLocks/>
                  </p:cNvGrpSpPr>
                  <p:nvPr/>
                </p:nvGrpSpPr>
                <p:grpSpPr bwMode="auto">
                  <a:xfrm>
                    <a:off x="690" y="871"/>
                    <a:ext cx="1850" cy="554"/>
                    <a:chOff x="616" y="899"/>
                    <a:chExt cx="1850" cy="554"/>
                  </a:xfrm>
                </p:grpSpPr>
                <p:sp>
                  <p:nvSpPr>
                    <p:cNvPr id="15415"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16"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17" name="Group 57"/>
                  <p:cNvGrpSpPr>
                    <a:grpSpLocks/>
                  </p:cNvGrpSpPr>
                  <p:nvPr/>
                </p:nvGrpSpPr>
                <p:grpSpPr bwMode="auto">
                  <a:xfrm>
                    <a:off x="911" y="589"/>
                    <a:ext cx="1767" cy="743"/>
                    <a:chOff x="911" y="589"/>
                    <a:chExt cx="1767" cy="743"/>
                  </a:xfrm>
                </p:grpSpPr>
                <p:sp>
                  <p:nvSpPr>
                    <p:cNvPr id="15418"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19"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20" name="Group 60"/>
                  <p:cNvGrpSpPr>
                    <a:grpSpLocks/>
                  </p:cNvGrpSpPr>
                  <p:nvPr/>
                </p:nvGrpSpPr>
                <p:grpSpPr bwMode="auto">
                  <a:xfrm>
                    <a:off x="1120" y="300"/>
                    <a:ext cx="1693" cy="892"/>
                    <a:chOff x="1120" y="300"/>
                    <a:chExt cx="1693" cy="892"/>
                  </a:xfrm>
                </p:grpSpPr>
                <p:sp>
                  <p:nvSpPr>
                    <p:cNvPr id="15421"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22"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23" name="Group 63"/>
                  <p:cNvGrpSpPr>
                    <a:grpSpLocks/>
                  </p:cNvGrpSpPr>
                  <p:nvPr/>
                </p:nvGrpSpPr>
                <p:grpSpPr bwMode="auto">
                  <a:xfrm>
                    <a:off x="1707" y="76"/>
                    <a:ext cx="778" cy="1512"/>
                    <a:chOff x="1633" y="104"/>
                    <a:chExt cx="778" cy="1512"/>
                  </a:xfrm>
                </p:grpSpPr>
                <p:sp>
                  <p:nvSpPr>
                    <p:cNvPr id="15424"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25"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26" name="Group 66"/>
                  <p:cNvGrpSpPr>
                    <a:grpSpLocks/>
                  </p:cNvGrpSpPr>
                  <p:nvPr/>
                </p:nvGrpSpPr>
                <p:grpSpPr bwMode="auto">
                  <a:xfrm>
                    <a:off x="2009" y="0"/>
                    <a:ext cx="634" cy="1534"/>
                    <a:chOff x="1935" y="28"/>
                    <a:chExt cx="634" cy="1534"/>
                  </a:xfrm>
                </p:grpSpPr>
                <p:sp>
                  <p:nvSpPr>
                    <p:cNvPr id="15427"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28"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5429" name="Group 69"/>
                  <p:cNvGrpSpPr>
                    <a:grpSpLocks/>
                  </p:cNvGrpSpPr>
                  <p:nvPr/>
                </p:nvGrpSpPr>
                <p:grpSpPr bwMode="auto">
                  <a:xfrm>
                    <a:off x="2896" y="644"/>
                    <a:ext cx="1845" cy="566"/>
                    <a:chOff x="2822" y="672"/>
                    <a:chExt cx="1845" cy="566"/>
                  </a:xfrm>
                </p:grpSpPr>
                <p:sp>
                  <p:nvSpPr>
                    <p:cNvPr id="15430"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31"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432" name="Group 72"/>
                  <p:cNvGrpSpPr>
                    <a:grpSpLocks/>
                  </p:cNvGrpSpPr>
                  <p:nvPr/>
                </p:nvGrpSpPr>
                <p:grpSpPr bwMode="auto">
                  <a:xfrm>
                    <a:off x="2757" y="417"/>
                    <a:ext cx="1781" cy="717"/>
                    <a:chOff x="2683" y="445"/>
                    <a:chExt cx="1781" cy="717"/>
                  </a:xfrm>
                </p:grpSpPr>
                <p:sp>
                  <p:nvSpPr>
                    <p:cNvPr id="15433"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34"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15435"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15436"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15437" name="Group 77"/>
                  <p:cNvGrpSpPr>
                    <a:grpSpLocks/>
                  </p:cNvGrpSpPr>
                  <p:nvPr/>
                </p:nvGrpSpPr>
                <p:grpSpPr bwMode="auto">
                  <a:xfrm>
                    <a:off x="2874" y="13"/>
                    <a:ext cx="640" cy="1520"/>
                    <a:chOff x="2800" y="41"/>
                    <a:chExt cx="640" cy="1520"/>
                  </a:xfrm>
                </p:grpSpPr>
                <p:sp>
                  <p:nvSpPr>
                    <p:cNvPr id="15438"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39"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440" name="Group 80"/>
                  <p:cNvGrpSpPr>
                    <a:grpSpLocks/>
                  </p:cNvGrpSpPr>
                  <p:nvPr/>
                </p:nvGrpSpPr>
                <p:grpSpPr bwMode="auto">
                  <a:xfrm>
                    <a:off x="3008" y="135"/>
                    <a:ext cx="1017" cy="1464"/>
                    <a:chOff x="2934" y="163"/>
                    <a:chExt cx="1017" cy="1464"/>
                  </a:xfrm>
                </p:grpSpPr>
                <p:sp>
                  <p:nvSpPr>
                    <p:cNvPr id="15441"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42"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443" name="Group 83"/>
                  <p:cNvGrpSpPr>
                    <a:grpSpLocks/>
                  </p:cNvGrpSpPr>
                  <p:nvPr/>
                </p:nvGrpSpPr>
                <p:grpSpPr bwMode="auto">
                  <a:xfrm>
                    <a:off x="2804" y="4"/>
                    <a:ext cx="243" cy="1448"/>
                    <a:chOff x="2730" y="32"/>
                    <a:chExt cx="243" cy="1448"/>
                  </a:xfrm>
                </p:grpSpPr>
                <p:sp>
                  <p:nvSpPr>
                    <p:cNvPr id="15444"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45"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5446" name="Group 86"/>
                  <p:cNvGrpSpPr>
                    <a:grpSpLocks/>
                  </p:cNvGrpSpPr>
                  <p:nvPr/>
                </p:nvGrpSpPr>
                <p:grpSpPr bwMode="auto">
                  <a:xfrm>
                    <a:off x="1017" y="1741"/>
                    <a:ext cx="1085" cy="2450"/>
                    <a:chOff x="943" y="1769"/>
                    <a:chExt cx="1085" cy="2450"/>
                  </a:xfrm>
                </p:grpSpPr>
                <p:sp>
                  <p:nvSpPr>
                    <p:cNvPr id="15447"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48"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49" name="Group 89"/>
                  <p:cNvGrpSpPr>
                    <a:grpSpLocks/>
                  </p:cNvGrpSpPr>
                  <p:nvPr/>
                </p:nvGrpSpPr>
                <p:grpSpPr bwMode="auto">
                  <a:xfrm>
                    <a:off x="1529" y="1908"/>
                    <a:ext cx="766" cy="2373"/>
                    <a:chOff x="1455" y="1936"/>
                    <a:chExt cx="766" cy="2373"/>
                  </a:xfrm>
                </p:grpSpPr>
                <p:sp>
                  <p:nvSpPr>
                    <p:cNvPr id="15450"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51"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52" name="Group 92"/>
                  <p:cNvGrpSpPr>
                    <a:grpSpLocks/>
                  </p:cNvGrpSpPr>
                  <p:nvPr/>
                </p:nvGrpSpPr>
                <p:grpSpPr bwMode="auto">
                  <a:xfrm rot="88588">
                    <a:off x="2061" y="1962"/>
                    <a:ext cx="459" cy="2329"/>
                    <a:chOff x="1956" y="1990"/>
                    <a:chExt cx="492" cy="2604"/>
                  </a:xfrm>
                </p:grpSpPr>
                <p:sp>
                  <p:nvSpPr>
                    <p:cNvPr id="15453"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5454"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55" name="Group 95"/>
                  <p:cNvGrpSpPr>
                    <a:grpSpLocks/>
                  </p:cNvGrpSpPr>
                  <p:nvPr/>
                </p:nvGrpSpPr>
                <p:grpSpPr bwMode="auto">
                  <a:xfrm>
                    <a:off x="3408" y="1689"/>
                    <a:ext cx="1125" cy="2426"/>
                    <a:chOff x="3334" y="1717"/>
                    <a:chExt cx="1125" cy="2426"/>
                  </a:xfrm>
                </p:grpSpPr>
                <p:sp>
                  <p:nvSpPr>
                    <p:cNvPr id="15456"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5457"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58" name="Group 98"/>
                  <p:cNvGrpSpPr>
                    <a:grpSpLocks/>
                  </p:cNvGrpSpPr>
                  <p:nvPr/>
                </p:nvGrpSpPr>
                <p:grpSpPr bwMode="auto">
                  <a:xfrm>
                    <a:off x="3255" y="1838"/>
                    <a:ext cx="883" cy="2426"/>
                    <a:chOff x="3181" y="1866"/>
                    <a:chExt cx="883" cy="2426"/>
                  </a:xfrm>
                </p:grpSpPr>
                <p:sp>
                  <p:nvSpPr>
                    <p:cNvPr id="15459"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5460"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5461" name="Group 101"/>
                  <p:cNvGrpSpPr>
                    <a:grpSpLocks/>
                  </p:cNvGrpSpPr>
                  <p:nvPr/>
                </p:nvGrpSpPr>
                <p:grpSpPr bwMode="auto">
                  <a:xfrm>
                    <a:off x="3080" y="1955"/>
                    <a:ext cx="619" cy="2386"/>
                    <a:chOff x="3006" y="1983"/>
                    <a:chExt cx="619" cy="2386"/>
                  </a:xfrm>
                </p:grpSpPr>
                <p:sp>
                  <p:nvSpPr>
                    <p:cNvPr id="15462"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5463"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5464" name="Group 104"/>
                  <p:cNvGrpSpPr>
                    <a:grpSpLocks/>
                  </p:cNvGrpSpPr>
                  <p:nvPr/>
                </p:nvGrpSpPr>
                <p:grpSpPr bwMode="auto">
                  <a:xfrm>
                    <a:off x="2893" y="2073"/>
                    <a:ext cx="405" cy="2219"/>
                    <a:chOff x="2819" y="2101"/>
                    <a:chExt cx="405" cy="2219"/>
                  </a:xfrm>
                </p:grpSpPr>
                <p:sp>
                  <p:nvSpPr>
                    <p:cNvPr id="15465"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5466"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5467" name="Group 107"/>
                  <p:cNvGrpSpPr>
                    <a:grpSpLocks/>
                  </p:cNvGrpSpPr>
                  <p:nvPr/>
                </p:nvGrpSpPr>
                <p:grpSpPr bwMode="auto">
                  <a:xfrm>
                    <a:off x="2372" y="2107"/>
                    <a:ext cx="426" cy="2185"/>
                    <a:chOff x="2287" y="2135"/>
                    <a:chExt cx="426" cy="2185"/>
                  </a:xfrm>
                </p:grpSpPr>
                <p:sp>
                  <p:nvSpPr>
                    <p:cNvPr id="15468"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15469"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grpSp>
          <p:grpSp>
            <p:nvGrpSpPr>
              <p:cNvPr id="15470" name="Group 110"/>
              <p:cNvGrpSpPr>
                <a:grpSpLocks/>
              </p:cNvGrpSpPr>
              <p:nvPr/>
            </p:nvGrpSpPr>
            <p:grpSpPr bwMode="auto">
              <a:xfrm>
                <a:off x="74" y="313"/>
                <a:ext cx="5459" cy="3667"/>
                <a:chOff x="74" y="313"/>
                <a:chExt cx="5459" cy="3667"/>
              </a:xfrm>
            </p:grpSpPr>
            <p:grpSp>
              <p:nvGrpSpPr>
                <p:cNvPr id="15471" name="Group 111"/>
                <p:cNvGrpSpPr>
                  <a:grpSpLocks/>
                </p:cNvGrpSpPr>
                <p:nvPr/>
              </p:nvGrpSpPr>
              <p:grpSpPr bwMode="auto">
                <a:xfrm>
                  <a:off x="74" y="313"/>
                  <a:ext cx="5459" cy="3667"/>
                  <a:chOff x="74" y="313"/>
                  <a:chExt cx="5459" cy="3667"/>
                </a:xfrm>
              </p:grpSpPr>
              <p:sp>
                <p:nvSpPr>
                  <p:cNvPr id="15472"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15473"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15474"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5475"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15476"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15477"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15478"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grpSp>
            <p:sp>
              <p:nvSpPr>
                <p:cNvPr id="15479"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grpSp>
          <p:nvGrpSpPr>
            <p:cNvPr id="15480" name="Group 120"/>
            <p:cNvGrpSpPr>
              <a:grpSpLocks/>
            </p:cNvGrpSpPr>
            <p:nvPr/>
          </p:nvGrpSpPr>
          <p:grpSpPr bwMode="auto">
            <a:xfrm>
              <a:off x="1476" y="449"/>
              <a:ext cx="4038" cy="2966"/>
              <a:chOff x="210" y="337"/>
              <a:chExt cx="5198" cy="3818"/>
            </a:xfrm>
          </p:grpSpPr>
          <p:sp>
            <p:nvSpPr>
              <p:cNvPr id="15481"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5482"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15483"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15484"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15485"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5486"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15487"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5488"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5489"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5490"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5491"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5492"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5493"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5494"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15495"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15496"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5497" name="Rectangle 137"/>
          <p:cNvSpPr>
            <a:spLocks noGrp="1" noChangeArrowheads="1"/>
          </p:cNvSpPr>
          <p:nvPr>
            <p:ph type="dt" sz="quarter" idx="2"/>
          </p:nvPr>
        </p:nvSpPr>
        <p:spPr/>
        <p:txBody>
          <a:bodyPr/>
          <a:lstStyle>
            <a:lvl1pPr>
              <a:defRPr/>
            </a:lvl1pPr>
          </a:lstStyle>
          <a:p>
            <a:endParaRPr lang="en-US"/>
          </a:p>
        </p:txBody>
      </p:sp>
      <p:sp>
        <p:nvSpPr>
          <p:cNvPr id="15498" name="Rectangle 138"/>
          <p:cNvSpPr>
            <a:spLocks noGrp="1" noChangeArrowheads="1"/>
          </p:cNvSpPr>
          <p:nvPr>
            <p:ph type="ftr" sz="quarter" idx="3"/>
          </p:nvPr>
        </p:nvSpPr>
        <p:spPr/>
        <p:txBody>
          <a:bodyPr/>
          <a:lstStyle>
            <a:lvl1pPr>
              <a:defRPr/>
            </a:lvl1pPr>
          </a:lstStyle>
          <a:p>
            <a:endParaRPr lang="en-US"/>
          </a:p>
        </p:txBody>
      </p:sp>
      <p:sp>
        <p:nvSpPr>
          <p:cNvPr id="15499" name="Rectangle 139"/>
          <p:cNvSpPr>
            <a:spLocks noGrp="1" noChangeArrowheads="1"/>
          </p:cNvSpPr>
          <p:nvPr>
            <p:ph type="sldNum" sz="quarter" idx="4"/>
          </p:nvPr>
        </p:nvSpPr>
        <p:spPr/>
        <p:txBody>
          <a:bodyPr/>
          <a:lstStyle>
            <a:lvl1pPr>
              <a:defRPr/>
            </a:lvl1pPr>
          </a:lstStyle>
          <a:p>
            <a:fld id="{0C0DEF34-DE4C-44CC-9AAF-C2810D1CC8C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FB8C8A-69A0-4F79-8E4E-9602ECB439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22788F-C77C-40D7-86E6-44F454182C2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2C2C811-E52C-4BF1-9EC5-C1A21F562C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A76727-513C-49FB-87A6-1D7F89C38D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F670C4-B4D6-4D8D-AEC9-28B38DA7D3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5562C0-1F3F-4D47-826B-AE6DDD9733C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0C2B31E-35F6-4FAE-BF95-F53971718F6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17A0133-5463-4CB0-9392-14D45F0344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6D53F4-0EED-4E93-A280-93435EC400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2F64E0-43B0-4688-AEE9-D774D7E0F05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3FCD0-F428-4029-8181-AA98B196CD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338" name="Group 2"/>
          <p:cNvGrpSpPr>
            <a:grpSpLocks/>
          </p:cNvGrpSpPr>
          <p:nvPr/>
        </p:nvGrpSpPr>
        <p:grpSpPr bwMode="auto">
          <a:xfrm>
            <a:off x="6303963" y="0"/>
            <a:ext cx="2840037" cy="3254375"/>
            <a:chOff x="3115" y="0"/>
            <a:chExt cx="2170" cy="2486"/>
          </a:xfrm>
        </p:grpSpPr>
        <p:grpSp>
          <p:nvGrpSpPr>
            <p:cNvPr id="14339" name="Group 3"/>
            <p:cNvGrpSpPr>
              <a:grpSpLocks/>
            </p:cNvGrpSpPr>
            <p:nvPr/>
          </p:nvGrpSpPr>
          <p:grpSpPr bwMode="auto">
            <a:xfrm>
              <a:off x="4080" y="1910"/>
              <a:ext cx="768" cy="576"/>
              <a:chOff x="0" y="0"/>
              <a:chExt cx="768" cy="576"/>
            </a:xfrm>
          </p:grpSpPr>
          <p:sp>
            <p:nvSpPr>
              <p:cNvPr id="1434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434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4342" name="Group 6"/>
            <p:cNvGrpSpPr>
              <a:grpSpLocks/>
            </p:cNvGrpSpPr>
            <p:nvPr/>
          </p:nvGrpSpPr>
          <p:grpSpPr bwMode="auto">
            <a:xfrm>
              <a:off x="4257" y="1103"/>
              <a:ext cx="768" cy="576"/>
              <a:chOff x="0" y="0"/>
              <a:chExt cx="768" cy="576"/>
            </a:xfrm>
          </p:grpSpPr>
          <p:sp>
            <p:nvSpPr>
              <p:cNvPr id="14343"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4344"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4345" name="Group 9"/>
            <p:cNvGrpSpPr>
              <a:grpSpLocks/>
            </p:cNvGrpSpPr>
            <p:nvPr/>
          </p:nvGrpSpPr>
          <p:grpSpPr bwMode="auto">
            <a:xfrm>
              <a:off x="3134" y="0"/>
              <a:ext cx="768" cy="576"/>
              <a:chOff x="0" y="0"/>
              <a:chExt cx="768" cy="576"/>
            </a:xfrm>
          </p:grpSpPr>
          <p:sp>
            <p:nvSpPr>
              <p:cNvPr id="1434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4347"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4348" name="Group 12"/>
            <p:cNvGrpSpPr>
              <a:grpSpLocks/>
            </p:cNvGrpSpPr>
            <p:nvPr/>
          </p:nvGrpSpPr>
          <p:grpSpPr bwMode="auto">
            <a:xfrm>
              <a:off x="3115" y="0"/>
              <a:ext cx="2170" cy="1702"/>
              <a:chOff x="3115" y="0"/>
              <a:chExt cx="2170" cy="1702"/>
            </a:xfrm>
          </p:grpSpPr>
          <p:grpSp>
            <p:nvGrpSpPr>
              <p:cNvPr id="14349" name="Group 13"/>
              <p:cNvGrpSpPr>
                <a:grpSpLocks/>
              </p:cNvGrpSpPr>
              <p:nvPr/>
            </p:nvGrpSpPr>
            <p:grpSpPr bwMode="auto">
              <a:xfrm>
                <a:off x="3640" y="308"/>
                <a:ext cx="1145" cy="844"/>
                <a:chOff x="1265" y="814"/>
                <a:chExt cx="2919" cy="2151"/>
              </a:xfrm>
            </p:grpSpPr>
            <p:sp>
              <p:nvSpPr>
                <p:cNvPr id="14350"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en-US"/>
                </a:p>
              </p:txBody>
            </p:sp>
            <p:sp>
              <p:nvSpPr>
                <p:cNvPr id="14351"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en-US"/>
                </a:p>
              </p:txBody>
            </p:sp>
          </p:grpSp>
          <p:grpSp>
            <p:nvGrpSpPr>
              <p:cNvPr id="14352" name="Group 16"/>
              <p:cNvGrpSpPr>
                <a:grpSpLocks/>
              </p:cNvGrpSpPr>
              <p:nvPr/>
            </p:nvGrpSpPr>
            <p:grpSpPr bwMode="auto">
              <a:xfrm>
                <a:off x="3115" y="0"/>
                <a:ext cx="2145" cy="1702"/>
                <a:chOff x="3115" y="0"/>
                <a:chExt cx="2145" cy="1702"/>
              </a:xfrm>
            </p:grpSpPr>
            <p:grpSp>
              <p:nvGrpSpPr>
                <p:cNvPr id="14353" name="Group 17"/>
                <p:cNvGrpSpPr>
                  <a:grpSpLocks/>
                </p:cNvGrpSpPr>
                <p:nvPr/>
              </p:nvGrpSpPr>
              <p:grpSpPr bwMode="auto">
                <a:xfrm>
                  <a:off x="4505" y="589"/>
                  <a:ext cx="493" cy="912"/>
                  <a:chOff x="3471" y="1530"/>
                  <a:chExt cx="1258" cy="2327"/>
                </a:xfrm>
              </p:grpSpPr>
              <p:sp>
                <p:nvSpPr>
                  <p:cNvPr id="14354"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4355"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56" name="Group 20"/>
                <p:cNvGrpSpPr>
                  <a:grpSpLocks/>
                </p:cNvGrpSpPr>
                <p:nvPr/>
              </p:nvGrpSpPr>
              <p:grpSpPr bwMode="auto">
                <a:xfrm>
                  <a:off x="4267" y="781"/>
                  <a:ext cx="966" cy="522"/>
                  <a:chOff x="2864" y="2019"/>
                  <a:chExt cx="2463" cy="1332"/>
                </a:xfrm>
              </p:grpSpPr>
              <p:sp>
                <p:nvSpPr>
                  <p:cNvPr id="14357"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58"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59" name="Group 23"/>
                <p:cNvGrpSpPr>
                  <a:grpSpLocks/>
                </p:cNvGrpSpPr>
                <p:nvPr/>
              </p:nvGrpSpPr>
              <p:grpSpPr bwMode="auto">
                <a:xfrm>
                  <a:off x="4280" y="707"/>
                  <a:ext cx="971" cy="417"/>
                  <a:chOff x="2897" y="1832"/>
                  <a:chExt cx="2477" cy="1064"/>
                </a:xfrm>
              </p:grpSpPr>
              <p:sp>
                <p:nvSpPr>
                  <p:cNvPr id="14360"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61"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62" name="Group 26"/>
                <p:cNvGrpSpPr>
                  <a:grpSpLocks/>
                </p:cNvGrpSpPr>
                <p:nvPr/>
              </p:nvGrpSpPr>
              <p:grpSpPr bwMode="auto">
                <a:xfrm>
                  <a:off x="4291" y="630"/>
                  <a:ext cx="969" cy="364"/>
                  <a:chOff x="2924" y="1636"/>
                  <a:chExt cx="2472" cy="927"/>
                </a:xfrm>
              </p:grpSpPr>
              <p:sp>
                <p:nvSpPr>
                  <p:cNvPr id="14363"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64"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65" name="Group 29"/>
                <p:cNvGrpSpPr>
                  <a:grpSpLocks/>
                </p:cNvGrpSpPr>
                <p:nvPr/>
              </p:nvGrpSpPr>
              <p:grpSpPr bwMode="auto">
                <a:xfrm>
                  <a:off x="4304" y="543"/>
                  <a:ext cx="918" cy="258"/>
                  <a:chOff x="2958" y="1414"/>
                  <a:chExt cx="2342" cy="657"/>
                </a:xfrm>
              </p:grpSpPr>
              <p:sp>
                <p:nvSpPr>
                  <p:cNvPr id="14366"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67"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68" name="Group 32"/>
                <p:cNvGrpSpPr>
                  <a:grpSpLocks/>
                </p:cNvGrpSpPr>
                <p:nvPr/>
              </p:nvGrpSpPr>
              <p:grpSpPr bwMode="auto">
                <a:xfrm>
                  <a:off x="4314" y="487"/>
                  <a:ext cx="843" cy="134"/>
                  <a:chOff x="2983" y="1269"/>
                  <a:chExt cx="2150" cy="343"/>
                </a:xfrm>
              </p:grpSpPr>
              <p:sp>
                <p:nvSpPr>
                  <p:cNvPr id="14369"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70"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71" name="Group 35"/>
                <p:cNvGrpSpPr>
                  <a:grpSpLocks/>
                </p:cNvGrpSpPr>
                <p:nvPr/>
              </p:nvGrpSpPr>
              <p:grpSpPr bwMode="auto">
                <a:xfrm>
                  <a:off x="4296" y="349"/>
                  <a:ext cx="737" cy="167"/>
                  <a:chOff x="2938" y="917"/>
                  <a:chExt cx="1879" cy="427"/>
                </a:xfrm>
              </p:grpSpPr>
              <p:sp>
                <p:nvSpPr>
                  <p:cNvPr id="14372"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73"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374" name="Group 38"/>
                <p:cNvGrpSpPr>
                  <a:grpSpLocks/>
                </p:cNvGrpSpPr>
                <p:nvPr/>
              </p:nvGrpSpPr>
              <p:grpSpPr bwMode="auto">
                <a:xfrm>
                  <a:off x="3394" y="637"/>
                  <a:ext cx="493" cy="912"/>
                  <a:chOff x="637" y="1653"/>
                  <a:chExt cx="1257" cy="2326"/>
                </a:xfrm>
              </p:grpSpPr>
              <p:sp>
                <p:nvSpPr>
                  <p:cNvPr id="14375"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76"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77" name="Group 41"/>
                <p:cNvGrpSpPr>
                  <a:grpSpLocks/>
                </p:cNvGrpSpPr>
                <p:nvPr/>
              </p:nvGrpSpPr>
              <p:grpSpPr bwMode="auto">
                <a:xfrm>
                  <a:off x="3142" y="850"/>
                  <a:ext cx="966" cy="522"/>
                  <a:chOff x="-5" y="2196"/>
                  <a:chExt cx="2463" cy="1332"/>
                </a:xfrm>
              </p:grpSpPr>
              <p:sp>
                <p:nvSpPr>
                  <p:cNvPr id="14378"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79"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80" name="Group 44"/>
                <p:cNvGrpSpPr>
                  <a:grpSpLocks/>
                </p:cNvGrpSpPr>
                <p:nvPr/>
              </p:nvGrpSpPr>
              <p:grpSpPr bwMode="auto">
                <a:xfrm>
                  <a:off x="3124" y="777"/>
                  <a:ext cx="971" cy="417"/>
                  <a:chOff x="-52" y="2009"/>
                  <a:chExt cx="2477" cy="1064"/>
                </a:xfrm>
              </p:grpSpPr>
              <p:sp>
                <p:nvSpPr>
                  <p:cNvPr id="14381"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82"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83" name="Group 47"/>
                <p:cNvGrpSpPr>
                  <a:grpSpLocks/>
                </p:cNvGrpSpPr>
                <p:nvPr/>
              </p:nvGrpSpPr>
              <p:grpSpPr bwMode="auto">
                <a:xfrm>
                  <a:off x="3115" y="700"/>
                  <a:ext cx="969" cy="363"/>
                  <a:chOff x="-74" y="1813"/>
                  <a:chExt cx="2472" cy="927"/>
                </a:xfrm>
              </p:grpSpPr>
              <p:sp>
                <p:nvSpPr>
                  <p:cNvPr id="14384"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85"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86" name="Group 50"/>
                <p:cNvGrpSpPr>
                  <a:grpSpLocks/>
                </p:cNvGrpSpPr>
                <p:nvPr/>
              </p:nvGrpSpPr>
              <p:grpSpPr bwMode="auto">
                <a:xfrm>
                  <a:off x="3153" y="613"/>
                  <a:ext cx="918" cy="257"/>
                  <a:chOff x="22" y="1591"/>
                  <a:chExt cx="2342" cy="657"/>
                </a:xfrm>
              </p:grpSpPr>
              <p:sp>
                <p:nvSpPr>
                  <p:cNvPr id="14387"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88"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89" name="Group 53"/>
                <p:cNvGrpSpPr>
                  <a:grpSpLocks/>
                </p:cNvGrpSpPr>
                <p:nvPr/>
              </p:nvGrpSpPr>
              <p:grpSpPr bwMode="auto">
                <a:xfrm>
                  <a:off x="3218" y="556"/>
                  <a:ext cx="843" cy="134"/>
                  <a:chOff x="189" y="1446"/>
                  <a:chExt cx="2150" cy="343"/>
                </a:xfrm>
              </p:grpSpPr>
              <p:sp>
                <p:nvSpPr>
                  <p:cNvPr id="14390"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91"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392" name="Group 56"/>
                <p:cNvGrpSpPr>
                  <a:grpSpLocks/>
                </p:cNvGrpSpPr>
                <p:nvPr/>
              </p:nvGrpSpPr>
              <p:grpSpPr bwMode="auto">
                <a:xfrm>
                  <a:off x="3342" y="418"/>
                  <a:ext cx="737" cy="167"/>
                  <a:chOff x="505" y="1094"/>
                  <a:chExt cx="1879" cy="427"/>
                </a:xfrm>
              </p:grpSpPr>
              <p:sp>
                <p:nvSpPr>
                  <p:cNvPr id="14393"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94"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395" name="Group 59"/>
                <p:cNvGrpSpPr>
                  <a:grpSpLocks/>
                </p:cNvGrpSpPr>
                <p:nvPr/>
              </p:nvGrpSpPr>
              <p:grpSpPr bwMode="auto">
                <a:xfrm>
                  <a:off x="3386" y="341"/>
                  <a:ext cx="725" cy="218"/>
                  <a:chOff x="616" y="899"/>
                  <a:chExt cx="1850" cy="554"/>
                </a:xfrm>
              </p:grpSpPr>
              <p:sp>
                <p:nvSpPr>
                  <p:cNvPr id="14396"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397"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398" name="Group 62"/>
                <p:cNvGrpSpPr>
                  <a:grpSpLocks/>
                </p:cNvGrpSpPr>
                <p:nvPr/>
              </p:nvGrpSpPr>
              <p:grpSpPr bwMode="auto">
                <a:xfrm>
                  <a:off x="3472" y="231"/>
                  <a:ext cx="693" cy="291"/>
                  <a:chOff x="3472" y="231"/>
                  <a:chExt cx="693" cy="291"/>
                </a:xfrm>
              </p:grpSpPr>
              <p:sp>
                <p:nvSpPr>
                  <p:cNvPr id="14399"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00"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401" name="Group 65"/>
                <p:cNvGrpSpPr>
                  <a:grpSpLocks/>
                </p:cNvGrpSpPr>
                <p:nvPr/>
              </p:nvGrpSpPr>
              <p:grpSpPr bwMode="auto">
                <a:xfrm>
                  <a:off x="3554" y="118"/>
                  <a:ext cx="664" cy="349"/>
                  <a:chOff x="3554" y="118"/>
                  <a:chExt cx="664" cy="349"/>
                </a:xfrm>
              </p:grpSpPr>
              <p:sp>
                <p:nvSpPr>
                  <p:cNvPr id="14402"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03"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404" name="Group 68"/>
                <p:cNvGrpSpPr>
                  <a:grpSpLocks/>
                </p:cNvGrpSpPr>
                <p:nvPr/>
              </p:nvGrpSpPr>
              <p:grpSpPr bwMode="auto">
                <a:xfrm>
                  <a:off x="3784" y="30"/>
                  <a:ext cx="305" cy="593"/>
                  <a:chOff x="1633" y="104"/>
                  <a:chExt cx="778" cy="1512"/>
                </a:xfrm>
              </p:grpSpPr>
              <p:sp>
                <p:nvSpPr>
                  <p:cNvPr id="14405"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06"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407" name="Group 71"/>
                <p:cNvGrpSpPr>
                  <a:grpSpLocks/>
                </p:cNvGrpSpPr>
                <p:nvPr/>
              </p:nvGrpSpPr>
              <p:grpSpPr bwMode="auto">
                <a:xfrm>
                  <a:off x="3903" y="0"/>
                  <a:ext cx="248" cy="601"/>
                  <a:chOff x="1935" y="28"/>
                  <a:chExt cx="634" cy="1534"/>
                </a:xfrm>
              </p:grpSpPr>
              <p:sp>
                <p:nvSpPr>
                  <p:cNvPr id="14408"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09"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grpSp>
              <p:nvGrpSpPr>
                <p:cNvPr id="14410" name="Group 74"/>
                <p:cNvGrpSpPr>
                  <a:grpSpLocks/>
                </p:cNvGrpSpPr>
                <p:nvPr/>
              </p:nvGrpSpPr>
              <p:grpSpPr bwMode="auto">
                <a:xfrm>
                  <a:off x="4251" y="252"/>
                  <a:ext cx="723" cy="222"/>
                  <a:chOff x="2822" y="672"/>
                  <a:chExt cx="1845" cy="566"/>
                </a:xfrm>
              </p:grpSpPr>
              <p:sp>
                <p:nvSpPr>
                  <p:cNvPr id="14411"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12"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413" name="Group 77"/>
                <p:cNvGrpSpPr>
                  <a:grpSpLocks/>
                </p:cNvGrpSpPr>
                <p:nvPr/>
              </p:nvGrpSpPr>
              <p:grpSpPr bwMode="auto">
                <a:xfrm>
                  <a:off x="4196" y="163"/>
                  <a:ext cx="699" cy="282"/>
                  <a:chOff x="2683" y="445"/>
                  <a:chExt cx="1781" cy="717"/>
                </a:xfrm>
              </p:grpSpPr>
              <p:sp>
                <p:nvSpPr>
                  <p:cNvPr id="14414"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15"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sp>
              <p:nvSpPr>
                <p:cNvPr id="14416"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en-US"/>
                </a:p>
              </p:txBody>
            </p:sp>
            <p:sp>
              <p:nvSpPr>
                <p:cNvPr id="14417"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en-US"/>
                </a:p>
              </p:txBody>
            </p:sp>
            <p:grpSp>
              <p:nvGrpSpPr>
                <p:cNvPr id="14418" name="Group 82"/>
                <p:cNvGrpSpPr>
                  <a:grpSpLocks/>
                </p:cNvGrpSpPr>
                <p:nvPr/>
              </p:nvGrpSpPr>
              <p:grpSpPr bwMode="auto">
                <a:xfrm>
                  <a:off x="4242" y="5"/>
                  <a:ext cx="251" cy="596"/>
                  <a:chOff x="2800" y="41"/>
                  <a:chExt cx="640" cy="1520"/>
                </a:xfrm>
              </p:grpSpPr>
              <p:sp>
                <p:nvSpPr>
                  <p:cNvPr id="14419"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20"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421" name="Group 85"/>
                <p:cNvGrpSpPr>
                  <a:grpSpLocks/>
                </p:cNvGrpSpPr>
                <p:nvPr/>
              </p:nvGrpSpPr>
              <p:grpSpPr bwMode="auto">
                <a:xfrm>
                  <a:off x="4295" y="53"/>
                  <a:ext cx="398" cy="574"/>
                  <a:chOff x="2934" y="163"/>
                  <a:chExt cx="1017" cy="1464"/>
                </a:xfrm>
              </p:grpSpPr>
              <p:sp>
                <p:nvSpPr>
                  <p:cNvPr id="14422"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23"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424" name="Group 88"/>
                <p:cNvGrpSpPr>
                  <a:grpSpLocks/>
                </p:cNvGrpSpPr>
                <p:nvPr/>
              </p:nvGrpSpPr>
              <p:grpSpPr bwMode="auto">
                <a:xfrm>
                  <a:off x="4215" y="2"/>
                  <a:ext cx="95" cy="567"/>
                  <a:chOff x="2730" y="32"/>
                  <a:chExt cx="243" cy="1448"/>
                </a:xfrm>
              </p:grpSpPr>
              <p:sp>
                <p:nvSpPr>
                  <p:cNvPr id="14425"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26"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en-US"/>
                  </a:p>
                </p:txBody>
              </p:sp>
            </p:grpSp>
            <p:grpSp>
              <p:nvGrpSpPr>
                <p:cNvPr id="14427" name="Group 91"/>
                <p:cNvGrpSpPr>
                  <a:grpSpLocks/>
                </p:cNvGrpSpPr>
                <p:nvPr/>
              </p:nvGrpSpPr>
              <p:grpSpPr bwMode="auto">
                <a:xfrm>
                  <a:off x="3514" y="683"/>
                  <a:ext cx="425" cy="960"/>
                  <a:chOff x="943" y="1769"/>
                  <a:chExt cx="1085" cy="2450"/>
                </a:xfrm>
              </p:grpSpPr>
              <p:sp>
                <p:nvSpPr>
                  <p:cNvPr id="14428"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29"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430" name="Group 94"/>
                <p:cNvGrpSpPr>
                  <a:grpSpLocks/>
                </p:cNvGrpSpPr>
                <p:nvPr/>
              </p:nvGrpSpPr>
              <p:grpSpPr bwMode="auto">
                <a:xfrm>
                  <a:off x="3715" y="748"/>
                  <a:ext cx="300" cy="930"/>
                  <a:chOff x="1455" y="1936"/>
                  <a:chExt cx="766" cy="2373"/>
                </a:xfrm>
              </p:grpSpPr>
              <p:sp>
                <p:nvSpPr>
                  <p:cNvPr id="14431"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32"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433" name="Group 97"/>
                <p:cNvGrpSpPr>
                  <a:grpSpLocks/>
                </p:cNvGrpSpPr>
                <p:nvPr/>
              </p:nvGrpSpPr>
              <p:grpSpPr bwMode="auto">
                <a:xfrm rot="88588">
                  <a:off x="3923" y="769"/>
                  <a:ext cx="180" cy="913"/>
                  <a:chOff x="1956" y="1990"/>
                  <a:chExt cx="492" cy="2604"/>
                </a:xfrm>
              </p:grpSpPr>
              <p:sp>
                <p:nvSpPr>
                  <p:cNvPr id="14434"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en-US"/>
                  </a:p>
                </p:txBody>
              </p:sp>
              <p:sp>
                <p:nvSpPr>
                  <p:cNvPr id="14435"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436" name="Group 100"/>
                <p:cNvGrpSpPr>
                  <a:grpSpLocks/>
                </p:cNvGrpSpPr>
                <p:nvPr/>
              </p:nvGrpSpPr>
              <p:grpSpPr bwMode="auto">
                <a:xfrm>
                  <a:off x="4451" y="662"/>
                  <a:ext cx="442" cy="951"/>
                  <a:chOff x="3334" y="1717"/>
                  <a:chExt cx="1125" cy="2426"/>
                </a:xfrm>
              </p:grpSpPr>
              <p:sp>
                <p:nvSpPr>
                  <p:cNvPr id="14437"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4438"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439" name="Group 103"/>
                <p:cNvGrpSpPr>
                  <a:grpSpLocks/>
                </p:cNvGrpSpPr>
                <p:nvPr/>
              </p:nvGrpSpPr>
              <p:grpSpPr bwMode="auto">
                <a:xfrm>
                  <a:off x="4391" y="721"/>
                  <a:ext cx="347" cy="951"/>
                  <a:chOff x="3181" y="1866"/>
                  <a:chExt cx="883" cy="2426"/>
                </a:xfrm>
              </p:grpSpPr>
              <p:sp>
                <p:nvSpPr>
                  <p:cNvPr id="14440"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4441"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en-US"/>
                  </a:p>
                </p:txBody>
              </p:sp>
            </p:grpSp>
            <p:grpSp>
              <p:nvGrpSpPr>
                <p:cNvPr id="14442" name="Group 106"/>
                <p:cNvGrpSpPr>
                  <a:grpSpLocks/>
                </p:cNvGrpSpPr>
                <p:nvPr/>
              </p:nvGrpSpPr>
              <p:grpSpPr bwMode="auto">
                <a:xfrm>
                  <a:off x="4323" y="767"/>
                  <a:ext cx="243" cy="935"/>
                  <a:chOff x="3006" y="1983"/>
                  <a:chExt cx="619" cy="2386"/>
                </a:xfrm>
              </p:grpSpPr>
              <p:sp>
                <p:nvSpPr>
                  <p:cNvPr id="14443"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4444"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4445" name="Group 109"/>
                <p:cNvGrpSpPr>
                  <a:grpSpLocks/>
                </p:cNvGrpSpPr>
                <p:nvPr/>
              </p:nvGrpSpPr>
              <p:grpSpPr bwMode="auto">
                <a:xfrm>
                  <a:off x="4249" y="813"/>
                  <a:ext cx="159" cy="870"/>
                  <a:chOff x="2819" y="2101"/>
                  <a:chExt cx="405" cy="2219"/>
                </a:xfrm>
              </p:grpSpPr>
              <p:sp>
                <p:nvSpPr>
                  <p:cNvPr id="14446"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en-US"/>
                  </a:p>
                </p:txBody>
              </p:sp>
              <p:sp>
                <p:nvSpPr>
                  <p:cNvPr id="14447"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nvGrpSpPr>
                <p:cNvPr id="14448" name="Group 112"/>
                <p:cNvGrpSpPr>
                  <a:grpSpLocks/>
                </p:cNvGrpSpPr>
                <p:nvPr/>
              </p:nvGrpSpPr>
              <p:grpSpPr bwMode="auto">
                <a:xfrm>
                  <a:off x="4045" y="826"/>
                  <a:ext cx="167" cy="857"/>
                  <a:chOff x="2287" y="2135"/>
                  <a:chExt cx="426" cy="2185"/>
                </a:xfrm>
              </p:grpSpPr>
              <p:sp>
                <p:nvSpPr>
                  <p:cNvPr id="14449"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en-US"/>
                  </a:p>
                </p:txBody>
              </p:sp>
              <p:sp>
                <p:nvSpPr>
                  <p:cNvPr id="14450"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en-US"/>
                  </a:p>
                </p:txBody>
              </p:sp>
            </p:grpSp>
          </p:grpSp>
          <p:sp>
            <p:nvSpPr>
              <p:cNvPr id="14451"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4452"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en-US"/>
              </a:p>
            </p:txBody>
          </p:sp>
          <p:sp>
            <p:nvSpPr>
              <p:cNvPr id="14453"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en-US"/>
              </a:p>
            </p:txBody>
          </p:sp>
          <p:sp>
            <p:nvSpPr>
              <p:cNvPr id="14454"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en-US"/>
              </a:p>
            </p:txBody>
          </p:sp>
          <p:sp>
            <p:nvSpPr>
              <p:cNvPr id="14455"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en-US"/>
              </a:p>
            </p:txBody>
          </p:sp>
          <p:sp>
            <p:nvSpPr>
              <p:cNvPr id="14456"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en-US"/>
              </a:p>
            </p:txBody>
          </p:sp>
          <p:sp>
            <p:nvSpPr>
              <p:cNvPr id="14457"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4458"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en-US"/>
              </a:p>
            </p:txBody>
          </p:sp>
          <p:sp>
            <p:nvSpPr>
              <p:cNvPr id="14459"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en-US"/>
              </a:p>
            </p:txBody>
          </p:sp>
          <p:sp>
            <p:nvSpPr>
              <p:cNvPr id="14460"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4461"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4462"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en-US"/>
              </a:p>
            </p:txBody>
          </p:sp>
          <p:sp>
            <p:nvSpPr>
              <p:cNvPr id="14463"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en-US"/>
              </a:p>
            </p:txBody>
          </p:sp>
          <p:sp>
            <p:nvSpPr>
              <p:cNvPr id="14464"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en-US"/>
              </a:p>
            </p:txBody>
          </p:sp>
          <p:sp>
            <p:nvSpPr>
              <p:cNvPr id="14465"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4466"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4467"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4468"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en-US"/>
              </a:p>
            </p:txBody>
          </p:sp>
          <p:sp>
            <p:nvSpPr>
              <p:cNvPr id="14469"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4470"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en-US"/>
              </a:p>
            </p:txBody>
          </p:sp>
          <p:sp>
            <p:nvSpPr>
              <p:cNvPr id="14471"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sp>
            <p:nvSpPr>
              <p:cNvPr id="14472"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en-US"/>
              </a:p>
            </p:txBody>
          </p:sp>
        </p:grpSp>
      </p:grpSp>
      <p:sp>
        <p:nvSpPr>
          <p:cNvPr id="14473"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474"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75"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4476"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477"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ECCBEF1-2666-4EFA-A788-1ACA392404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cs typeface="Arial" charset="0"/>
        </a:defRPr>
      </a:lvl2pPr>
      <a:lvl3pPr algn="l" rtl="0" fontAlgn="base">
        <a:spcBef>
          <a:spcPct val="0"/>
        </a:spcBef>
        <a:spcAft>
          <a:spcPct val="0"/>
        </a:spcAft>
        <a:defRPr sz="4400">
          <a:solidFill>
            <a:schemeClr val="tx2"/>
          </a:solidFill>
          <a:latin typeface="Arial Black" pitchFamily="34" charset="0"/>
          <a:cs typeface="Arial" charset="0"/>
        </a:defRPr>
      </a:lvl3pPr>
      <a:lvl4pPr algn="l" rtl="0" fontAlgn="base">
        <a:spcBef>
          <a:spcPct val="0"/>
        </a:spcBef>
        <a:spcAft>
          <a:spcPct val="0"/>
        </a:spcAft>
        <a:defRPr sz="4400">
          <a:solidFill>
            <a:schemeClr val="tx2"/>
          </a:solidFill>
          <a:latin typeface="Arial Black" pitchFamily="34" charset="0"/>
          <a:cs typeface="Arial" charset="0"/>
        </a:defRPr>
      </a:lvl4pPr>
      <a:lvl5pPr algn="l" rtl="0" fontAlgn="base">
        <a:spcBef>
          <a:spcPct val="0"/>
        </a:spcBef>
        <a:spcAft>
          <a:spcPct val="0"/>
        </a:spcAft>
        <a:defRPr sz="4400">
          <a:solidFill>
            <a:schemeClr val="tx2"/>
          </a:solidFill>
          <a:latin typeface="Arial Black" pitchFamily="34" charset="0"/>
          <a:cs typeface="Arial" charset="0"/>
        </a:defRPr>
      </a:lvl5pPr>
      <a:lvl6pPr marL="457200" algn="l" rtl="0" fontAlgn="base">
        <a:spcBef>
          <a:spcPct val="0"/>
        </a:spcBef>
        <a:spcAft>
          <a:spcPct val="0"/>
        </a:spcAft>
        <a:defRPr sz="4400">
          <a:solidFill>
            <a:schemeClr val="tx2"/>
          </a:solidFill>
          <a:latin typeface="Arial Black" pitchFamily="34" charset="0"/>
          <a:cs typeface="Arial" charset="0"/>
        </a:defRPr>
      </a:lvl6pPr>
      <a:lvl7pPr marL="914400" algn="l" rtl="0" fontAlgn="base">
        <a:spcBef>
          <a:spcPct val="0"/>
        </a:spcBef>
        <a:spcAft>
          <a:spcPct val="0"/>
        </a:spcAft>
        <a:defRPr sz="4400">
          <a:solidFill>
            <a:schemeClr val="tx2"/>
          </a:solidFill>
          <a:latin typeface="Arial Black" pitchFamily="34" charset="0"/>
          <a:cs typeface="Arial" charset="0"/>
        </a:defRPr>
      </a:lvl7pPr>
      <a:lvl8pPr marL="1371600" algn="l" rtl="0" fontAlgn="base">
        <a:spcBef>
          <a:spcPct val="0"/>
        </a:spcBef>
        <a:spcAft>
          <a:spcPct val="0"/>
        </a:spcAft>
        <a:defRPr sz="4400">
          <a:solidFill>
            <a:schemeClr val="tx2"/>
          </a:solidFill>
          <a:latin typeface="Arial Black" pitchFamily="34" charset="0"/>
          <a:cs typeface="Arial" charset="0"/>
        </a:defRPr>
      </a:lvl8pPr>
      <a:lvl9pPr marL="1828800" algn="l" rtl="0"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cs typeface="+mn-cs"/>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96900"/>
            <a:ext cx="7962900" cy="3581400"/>
          </a:xfrm>
        </p:spPr>
        <p:txBody>
          <a:bodyPr/>
          <a:lstStyle/>
          <a:p>
            <a:r>
              <a:rPr lang="en-US" dirty="0" err="1"/>
              <a:t>Apuntes</a:t>
            </a:r>
            <a:r>
              <a:rPr lang="en-US" dirty="0"/>
              <a:t>: </a:t>
            </a:r>
            <a:br>
              <a:rPr lang="en-US" dirty="0"/>
            </a:br>
            <a:r>
              <a:rPr lang="es-ES_tradnl" b="1" dirty="0"/>
              <a:t>Querer, Poder y Con</a:t>
            </a:r>
            <a:r>
              <a:rPr lang="en-US" dirty="0"/>
              <a:t/>
            </a:r>
            <a:br>
              <a:rPr lang="en-US" dirty="0"/>
            </a:br>
            <a:r>
              <a:rPr lang="en-US" b="1" dirty="0"/>
              <a:t>(</a:t>
            </a:r>
            <a:r>
              <a:rPr lang="en-US" b="1" dirty="0" err="1"/>
              <a:t>Invitaciones</a:t>
            </a:r>
            <a:r>
              <a:rPr lang="en-US" b="1" dirty="0" smtClean="0"/>
              <a:t>)</a:t>
            </a:r>
            <a:endParaRPr lang="en-US" dirty="0"/>
          </a:p>
        </p:txBody>
      </p:sp>
      <p:sp>
        <p:nvSpPr>
          <p:cNvPr id="2051" name="Rectangle 3"/>
          <p:cNvSpPr>
            <a:spLocks noGrp="1" noChangeArrowheads="1"/>
          </p:cNvSpPr>
          <p:nvPr>
            <p:ph type="subTitle" idx="1"/>
          </p:nvPr>
        </p:nvSpPr>
        <p:spPr>
          <a:xfrm>
            <a:off x="457200" y="4279900"/>
            <a:ext cx="8178800" cy="1485900"/>
          </a:xfrm>
        </p:spPr>
        <p:txBody>
          <a:bodyPr/>
          <a:lstStyle/>
          <a:p>
            <a:r>
              <a:rPr lang="en-US" dirty="0" err="1"/>
              <a:t>Lección</a:t>
            </a:r>
            <a:r>
              <a:rPr lang="en-US" dirty="0"/>
              <a:t> </a:t>
            </a:r>
            <a:r>
              <a:rPr lang="en-US" dirty="0" smtClean="0"/>
              <a:t>3: </a:t>
            </a:r>
            <a:r>
              <a:rPr lang="en-US" dirty="0" err="1"/>
              <a:t>los</a:t>
            </a:r>
            <a:r>
              <a:rPr lang="en-US" dirty="0"/>
              <a:t> </a:t>
            </a:r>
            <a:r>
              <a:rPr lang="en-US" dirty="0" err="1"/>
              <a:t>pasatiempos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Tarea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04937"/>
            <a:ext cx="7770036" cy="4995863"/>
          </a:xfrm>
          <a:prstGeom prst="rect">
            <a:avLst/>
          </a:prstGeom>
        </p:spPr>
      </p:pic>
    </p:spTree>
    <p:extLst>
      <p:ext uri="{BB962C8B-B14F-4D97-AF65-F5344CB8AC3E}">
        <p14:creationId xmlns:p14="http://schemas.microsoft.com/office/powerpoint/2010/main" val="578556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96900"/>
            <a:ext cx="7962900" cy="3581400"/>
          </a:xfrm>
        </p:spPr>
        <p:txBody>
          <a:bodyPr/>
          <a:lstStyle/>
          <a:p>
            <a:r>
              <a:rPr lang="en-US" dirty="0" err="1"/>
              <a:t>Apuntes</a:t>
            </a:r>
            <a:r>
              <a:rPr lang="en-US" dirty="0"/>
              <a:t>: </a:t>
            </a:r>
            <a:br>
              <a:rPr lang="en-US" dirty="0"/>
            </a:br>
            <a:r>
              <a:rPr lang="es-ES_tradnl" b="1" dirty="0"/>
              <a:t>Querer, Poder y Con</a:t>
            </a:r>
            <a:r>
              <a:rPr lang="en-US" dirty="0"/>
              <a:t/>
            </a:r>
            <a:br>
              <a:rPr lang="en-US" dirty="0"/>
            </a:br>
            <a:r>
              <a:rPr lang="en-US" b="1" dirty="0"/>
              <a:t>(</a:t>
            </a:r>
            <a:r>
              <a:rPr lang="en-US" b="1" dirty="0" err="1"/>
              <a:t>Invitaciones</a:t>
            </a:r>
            <a:r>
              <a:rPr lang="en-US" b="1" dirty="0" smtClean="0"/>
              <a:t>)</a:t>
            </a:r>
            <a:endParaRPr lang="en-US" dirty="0"/>
          </a:p>
        </p:txBody>
      </p:sp>
      <p:sp>
        <p:nvSpPr>
          <p:cNvPr id="2051" name="Rectangle 3"/>
          <p:cNvSpPr>
            <a:spLocks noGrp="1" noChangeArrowheads="1"/>
          </p:cNvSpPr>
          <p:nvPr>
            <p:ph type="subTitle" idx="1"/>
          </p:nvPr>
        </p:nvSpPr>
        <p:spPr>
          <a:xfrm>
            <a:off x="457200" y="4279900"/>
            <a:ext cx="8178800" cy="1485900"/>
          </a:xfrm>
        </p:spPr>
        <p:txBody>
          <a:bodyPr/>
          <a:lstStyle/>
          <a:p>
            <a:r>
              <a:rPr lang="en-US" dirty="0" err="1"/>
              <a:t>Lección</a:t>
            </a:r>
            <a:r>
              <a:rPr lang="en-US" dirty="0"/>
              <a:t> </a:t>
            </a:r>
            <a:r>
              <a:rPr lang="en-US" dirty="0" smtClean="0"/>
              <a:t>3: </a:t>
            </a:r>
            <a:r>
              <a:rPr lang="en-US" dirty="0" err="1"/>
              <a:t>los</a:t>
            </a:r>
            <a:r>
              <a:rPr lang="en-US" dirty="0"/>
              <a:t> </a:t>
            </a:r>
            <a:r>
              <a:rPr lang="en-US" dirty="0" err="1"/>
              <a:t>pasatiempos</a:t>
            </a:r>
            <a:endParaRPr lang="en-US" dirty="0"/>
          </a:p>
        </p:txBody>
      </p:sp>
    </p:spTree>
    <p:extLst>
      <p:ext uri="{BB962C8B-B14F-4D97-AF65-F5344CB8AC3E}">
        <p14:creationId xmlns:p14="http://schemas.microsoft.com/office/powerpoint/2010/main" val="290768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Yo puedo…</a:t>
            </a:r>
          </a:p>
        </p:txBody>
      </p:sp>
      <p:sp>
        <p:nvSpPr>
          <p:cNvPr id="12291" name="Rectangle 3"/>
          <p:cNvSpPr>
            <a:spLocks noGrp="1" noChangeArrowheads="1"/>
          </p:cNvSpPr>
          <p:nvPr>
            <p:ph type="body" idx="1"/>
          </p:nvPr>
        </p:nvSpPr>
        <p:spPr/>
        <p:txBody>
          <a:bodyPr/>
          <a:lstStyle/>
          <a:p>
            <a:r>
              <a:rPr lang="en-US" sz="2400" dirty="0">
                <a:latin typeface="Arial" charset="0"/>
              </a:rPr>
              <a:t>I can…</a:t>
            </a:r>
          </a:p>
          <a:p>
            <a:pPr lvl="1"/>
            <a:r>
              <a:rPr lang="en-US" sz="2000" dirty="0">
                <a:latin typeface="Arial" panose="020B0604020202020204" pitchFamily="34" charset="0"/>
                <a:cs typeface="Arial" panose="020B0604020202020204" pitchFamily="34" charset="0"/>
              </a:rPr>
              <a:t>Extend and reply to invitations and use the preposition</a:t>
            </a:r>
            <a:r>
              <a:rPr lang="en-US" sz="2000" i="1" dirty="0">
                <a:latin typeface="Arial" panose="020B0604020202020204" pitchFamily="34" charset="0"/>
                <a:cs typeface="Arial" panose="020B0604020202020204" pitchFamily="34" charset="0"/>
              </a:rPr>
              <a:t> con</a:t>
            </a:r>
            <a:r>
              <a:rPr lang="en-US" sz="2000" dirty="0">
                <a:latin typeface="Arial" panose="020B0604020202020204" pitchFamily="34" charset="0"/>
                <a:cs typeface="Arial" panose="020B0604020202020204" pitchFamily="34" charset="0"/>
              </a:rPr>
              <a:t> to tell with whom an activity is done</a:t>
            </a:r>
            <a:endParaRPr lang="en-US" sz="36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Respond positively or negatively to requests and invitations</a:t>
            </a:r>
            <a:endParaRPr lang="en-US" sz="3600" dirty="0">
              <a:latin typeface="Arial" panose="020B0604020202020204" pitchFamily="34" charset="0"/>
              <a:cs typeface="Arial" panose="020B0604020202020204" pitchFamily="34" charset="0"/>
            </a:endParaRPr>
          </a:p>
          <a:p>
            <a:pPr lvl="1"/>
            <a:endParaRPr lang="en-US" sz="2000" dirty="0">
              <a:latin typeface="Arial" charset="0"/>
            </a:endParaRPr>
          </a:p>
          <a:p>
            <a:r>
              <a:rPr lang="en-US" sz="2400" dirty="0">
                <a:latin typeface="Arial" panose="020B0604020202020204" pitchFamily="34" charset="0"/>
                <a:cs typeface="Arial" panose="020B0604020202020204" pitchFamily="34" charset="0"/>
              </a:rPr>
              <a:t>Success Criteria: </a:t>
            </a:r>
            <a:endParaRPr lang="en-US" sz="24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Write and present an </a:t>
            </a:r>
            <a:r>
              <a:rPr lang="en-US" sz="2000" dirty="0">
                <a:latin typeface="Arial" panose="020B0604020202020204" pitchFamily="34" charset="0"/>
                <a:cs typeface="Arial" panose="020B0604020202020204" pitchFamily="34" charset="0"/>
              </a:rPr>
              <a:t>invitation </a:t>
            </a:r>
            <a:r>
              <a:rPr lang="en-US" sz="2000" dirty="0" smtClean="0">
                <a:latin typeface="Arial" panose="020B0604020202020204" pitchFamily="34" charset="0"/>
                <a:cs typeface="Arial" panose="020B0604020202020204" pitchFamily="34" charset="0"/>
              </a:rPr>
              <a:t>including… </a:t>
            </a:r>
          </a:p>
          <a:p>
            <a:pPr lvl="2"/>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question using </a:t>
            </a:r>
            <a:r>
              <a:rPr lang="en-US" sz="1600" i="1" dirty="0" err="1">
                <a:latin typeface="Arial" panose="020B0604020202020204" pitchFamily="34" charset="0"/>
                <a:cs typeface="Arial" panose="020B0604020202020204" pitchFamily="34" charset="0"/>
              </a:rPr>
              <a:t>querer</a:t>
            </a:r>
            <a:r>
              <a:rPr lang="en-US" sz="1600" dirty="0">
                <a:latin typeface="Arial" panose="020B0604020202020204" pitchFamily="34" charset="0"/>
                <a:cs typeface="Arial" panose="020B0604020202020204" pitchFamily="34" charset="0"/>
              </a:rPr>
              <a:t> or </a:t>
            </a:r>
            <a:r>
              <a:rPr lang="en-US" sz="1600" i="1" dirty="0" err="1" smtClean="0">
                <a:latin typeface="Arial" panose="020B0604020202020204" pitchFamily="34" charset="0"/>
                <a:cs typeface="Arial" panose="020B0604020202020204" pitchFamily="34" charset="0"/>
              </a:rPr>
              <a:t>poder</a:t>
            </a:r>
            <a:r>
              <a:rPr lang="en-US" sz="1600" dirty="0" smtClean="0">
                <a:latin typeface="Arial" panose="020B0604020202020204" pitchFamily="34" charset="0"/>
                <a:cs typeface="Arial" panose="020B0604020202020204" pitchFamily="34" charset="0"/>
              </a:rPr>
              <a:t> </a:t>
            </a:r>
          </a:p>
          <a:p>
            <a:pPr lvl="2"/>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infinitive of a verb </a:t>
            </a:r>
            <a:r>
              <a:rPr lang="en-US" sz="1600" dirty="0" smtClean="0">
                <a:latin typeface="Arial" panose="020B0604020202020204" pitchFamily="34" charset="0"/>
                <a:cs typeface="Arial" panose="020B0604020202020204" pitchFamily="34" charset="0"/>
              </a:rPr>
              <a:t>(activity) and </a:t>
            </a:r>
            <a:r>
              <a:rPr lang="en-US" sz="1600" dirty="0">
                <a:latin typeface="Arial" panose="020B0604020202020204" pitchFamily="34" charset="0"/>
                <a:cs typeface="Arial" panose="020B0604020202020204" pitchFamily="34" charset="0"/>
              </a:rPr>
              <a:t>a con </a:t>
            </a:r>
            <a:r>
              <a:rPr lang="en-US" sz="1600" dirty="0" smtClean="0">
                <a:latin typeface="Arial" panose="020B0604020202020204" pitchFamily="34" charset="0"/>
                <a:cs typeface="Arial" panose="020B0604020202020204" pitchFamily="34" charset="0"/>
              </a:rPr>
              <a:t>expression</a:t>
            </a:r>
          </a:p>
          <a:p>
            <a:pPr lvl="2"/>
            <a:r>
              <a:rPr lang="en-US" sz="1600" dirty="0" smtClean="0">
                <a:latin typeface="Arial" panose="020B0604020202020204" pitchFamily="34" charset="0"/>
                <a:cs typeface="Arial" panose="020B0604020202020204" pitchFamily="34" charset="0"/>
              </a:rPr>
              <a:t>the date of the event </a:t>
            </a:r>
          </a:p>
          <a:p>
            <a:pPr lvl="2"/>
            <a:r>
              <a:rPr lang="en-US" sz="1600" dirty="0" smtClean="0">
                <a:latin typeface="Arial" panose="020B0604020202020204" pitchFamily="34" charset="0"/>
                <a:cs typeface="Arial" panose="020B0604020202020204" pitchFamily="34" charset="0"/>
              </a:rPr>
              <a:t>time of the event </a:t>
            </a:r>
          </a:p>
          <a:p>
            <a:pPr lvl="2"/>
            <a:r>
              <a:rPr lang="en-US" sz="1600" dirty="0" smtClean="0">
                <a:latin typeface="Arial" panose="020B0604020202020204" pitchFamily="34" charset="0"/>
                <a:cs typeface="Arial" panose="020B0604020202020204" pitchFamily="34" charset="0"/>
              </a:rPr>
              <a:t>and </a:t>
            </a:r>
            <a:r>
              <a:rPr lang="en-US" sz="1600" dirty="0">
                <a:latin typeface="Arial" panose="020B0604020202020204" pitchFamily="34" charset="0"/>
                <a:cs typeface="Arial" panose="020B0604020202020204" pitchFamily="34" charset="0"/>
              </a:rPr>
              <a:t>place for the event </a:t>
            </a:r>
            <a:endParaRPr lang="en-US" sz="1600" dirty="0" smtClean="0">
              <a:latin typeface="Arial" panose="020B0604020202020204" pitchFamily="34" charset="0"/>
              <a:cs typeface="Arial" panose="020B0604020202020204" pitchFamily="34" charset="0"/>
            </a:endParaRPr>
          </a:p>
          <a:p>
            <a:pPr lvl="3"/>
            <a:r>
              <a:rPr lang="en-US" sz="1200" dirty="0" smtClean="0">
                <a:latin typeface="Arial" panose="020B0604020202020204" pitchFamily="34" charset="0"/>
                <a:cs typeface="Arial" panose="020B0604020202020204" pitchFamily="34" charset="0"/>
              </a:rPr>
              <a:t>see </a:t>
            </a:r>
            <a:r>
              <a:rPr lang="en-US" sz="1200" dirty="0">
                <a:latin typeface="Arial" panose="020B0604020202020204" pitchFamily="34" charset="0"/>
                <a:cs typeface="Arial" panose="020B0604020202020204" pitchFamily="34" charset="0"/>
              </a:rPr>
              <a:t>grading </a:t>
            </a:r>
            <a:r>
              <a:rPr lang="en-US" sz="1200" dirty="0" smtClean="0">
                <a:latin typeface="Arial" panose="020B0604020202020204" pitchFamily="34" charset="0"/>
                <a:cs typeface="Arial" panose="020B0604020202020204" pitchFamily="34" charset="0"/>
              </a:rPr>
              <a:t>rubric</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6762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t>The preposition “Con”</a:t>
            </a:r>
            <a:r>
              <a:rPr lang="en-US" dirty="0"/>
              <a:t> </a:t>
            </a:r>
          </a:p>
        </p:txBody>
      </p:sp>
      <p:sp>
        <p:nvSpPr>
          <p:cNvPr id="16387" name="Rectangle 3"/>
          <p:cNvSpPr>
            <a:spLocks noGrp="1" noChangeArrowheads="1"/>
          </p:cNvSpPr>
          <p:nvPr>
            <p:ph type="body" sz="half" idx="1"/>
          </p:nvPr>
        </p:nvSpPr>
        <p:spPr>
          <a:xfrm>
            <a:off x="685800" y="1981200"/>
            <a:ext cx="7772400" cy="2209800"/>
          </a:xfrm>
        </p:spPr>
        <p:txBody>
          <a:bodyPr/>
          <a:lstStyle/>
          <a:p>
            <a:pPr algn="ctr">
              <a:lnSpc>
                <a:spcPct val="80000"/>
              </a:lnSpc>
              <a:buFontTx/>
              <a:buNone/>
            </a:pPr>
            <a:r>
              <a:rPr lang="en-US" sz="2400" dirty="0">
                <a:latin typeface="Arial" charset="0"/>
              </a:rPr>
              <a:t>Con = ______________</a:t>
            </a:r>
          </a:p>
          <a:p>
            <a:pPr algn="ctr">
              <a:lnSpc>
                <a:spcPct val="80000"/>
              </a:lnSpc>
              <a:buFontTx/>
              <a:buNone/>
            </a:pPr>
            <a:endParaRPr lang="en-US" sz="2800" dirty="0">
              <a:latin typeface="Arial" charset="0"/>
            </a:endParaRPr>
          </a:p>
          <a:p>
            <a:r>
              <a:rPr lang="en-US" sz="1800" dirty="0">
                <a:latin typeface="Arial" panose="020B0604020202020204" pitchFamily="34" charset="0"/>
                <a:cs typeface="Arial" panose="020B0604020202020204" pitchFamily="34" charset="0"/>
              </a:rPr>
              <a:t>Add the preposition </a:t>
            </a:r>
            <a:r>
              <a:rPr lang="en-US" sz="1800" i="1" dirty="0">
                <a:latin typeface="Arial" panose="020B0604020202020204" pitchFamily="34" charset="0"/>
                <a:cs typeface="Arial" panose="020B0604020202020204" pitchFamily="34" charset="0"/>
              </a:rPr>
              <a:t>con</a:t>
            </a:r>
            <a:r>
              <a:rPr lang="en-US" sz="1800" dirty="0">
                <a:latin typeface="Arial" panose="020B0604020202020204" pitchFamily="34" charset="0"/>
                <a:cs typeface="Arial" panose="020B0604020202020204" pitchFamily="34" charset="0"/>
              </a:rPr>
              <a:t> to the question when asking people if they can or want to do something </a:t>
            </a:r>
            <a:r>
              <a:rPr lang="en-US" sz="1800" u="sng" dirty="0">
                <a:latin typeface="Arial" panose="020B0604020202020204" pitchFamily="34" charset="0"/>
                <a:cs typeface="Arial" panose="020B0604020202020204" pitchFamily="34" charset="0"/>
              </a:rPr>
              <a:t>with</a:t>
            </a:r>
            <a:r>
              <a:rPr lang="en-US" sz="1800" dirty="0">
                <a:latin typeface="Arial" panose="020B0604020202020204" pitchFamily="34" charset="0"/>
                <a:cs typeface="Arial" panose="020B0604020202020204" pitchFamily="34" charset="0"/>
              </a:rPr>
              <a:t> someone else. </a:t>
            </a:r>
          </a:p>
          <a:p>
            <a:pPr>
              <a:lnSpc>
                <a:spcPct val="80000"/>
              </a:lnSpc>
            </a:pPr>
            <a:r>
              <a:rPr lang="en-US" sz="1800" dirty="0" smtClean="0">
                <a:latin typeface="Arial" charset="0"/>
              </a:rPr>
              <a:t>In </a:t>
            </a:r>
            <a:r>
              <a:rPr lang="en-US" sz="1800" dirty="0">
                <a:latin typeface="Arial" charset="0"/>
              </a:rPr>
              <a:t>Spanish, there are special ways to use </a:t>
            </a:r>
            <a:r>
              <a:rPr lang="en-US" sz="1800" i="1" dirty="0">
                <a:latin typeface="Arial" charset="0"/>
              </a:rPr>
              <a:t>con</a:t>
            </a:r>
            <a:r>
              <a:rPr lang="en-US" sz="1800" dirty="0">
                <a:latin typeface="Arial" charset="0"/>
              </a:rPr>
              <a:t> with names or pronouns (i.e. </a:t>
            </a:r>
            <a:r>
              <a:rPr lang="en-US" sz="1800" dirty="0" err="1">
                <a:latin typeface="Arial" charset="0"/>
              </a:rPr>
              <a:t>yo</a:t>
            </a:r>
            <a:r>
              <a:rPr lang="en-US" sz="1800" dirty="0">
                <a:latin typeface="Arial" charset="0"/>
              </a:rPr>
              <a:t>, </a:t>
            </a:r>
            <a:r>
              <a:rPr lang="en-US" sz="1800" dirty="0" err="1">
                <a:latin typeface="Arial" charset="0"/>
              </a:rPr>
              <a:t>tú</a:t>
            </a:r>
            <a:r>
              <a:rPr lang="en-US" sz="1800" dirty="0">
                <a:latin typeface="Arial" charset="0"/>
              </a:rPr>
              <a:t>, </a:t>
            </a:r>
            <a:r>
              <a:rPr lang="en-US" sz="1800" dirty="0" err="1">
                <a:latin typeface="Arial" charset="0"/>
              </a:rPr>
              <a:t>él</a:t>
            </a:r>
            <a:r>
              <a:rPr lang="en-US" sz="1800" dirty="0">
                <a:latin typeface="Arial" charset="0"/>
              </a:rPr>
              <a:t>, </a:t>
            </a:r>
            <a:r>
              <a:rPr lang="en-US" sz="1800" dirty="0" err="1">
                <a:latin typeface="Arial" charset="0"/>
              </a:rPr>
              <a:t>ella</a:t>
            </a:r>
            <a:r>
              <a:rPr lang="en-US" sz="1800" dirty="0">
                <a:latin typeface="Arial" charset="0"/>
              </a:rPr>
              <a:t>, </a:t>
            </a:r>
            <a:r>
              <a:rPr lang="en-US" sz="1800" dirty="0" err="1">
                <a:latin typeface="Arial" charset="0"/>
              </a:rPr>
              <a:t>usted</a:t>
            </a:r>
            <a:r>
              <a:rPr lang="en-US" sz="1800" dirty="0">
                <a:latin typeface="Arial" charset="0"/>
              </a:rPr>
              <a:t>, etc.). Complete the chart with ways to say “con _______”. </a:t>
            </a:r>
            <a:endParaRPr lang="en-US" sz="1800" dirty="0"/>
          </a:p>
        </p:txBody>
      </p:sp>
      <p:graphicFrame>
        <p:nvGraphicFramePr>
          <p:cNvPr id="16388" name="Object 4"/>
          <p:cNvGraphicFramePr>
            <a:graphicFrameLocks noGrp="1" noChangeAspect="1"/>
          </p:cNvGraphicFramePr>
          <p:nvPr>
            <p:ph sz="half" idx="2"/>
          </p:nvPr>
        </p:nvGraphicFramePr>
        <p:xfrm>
          <a:off x="0" y="4419600"/>
          <a:ext cx="9144000" cy="1878013"/>
        </p:xfrm>
        <a:graphic>
          <a:graphicData uri="http://schemas.openxmlformats.org/presentationml/2006/ole">
            <mc:AlternateContent xmlns:mc="http://schemas.openxmlformats.org/markup-compatibility/2006">
              <mc:Choice xmlns:v="urn:schemas-microsoft-com:vml" Requires="v">
                <p:oleObj spid="_x0000_s16409" name="Document" r:id="rId3" imgW="6092877" imgH="1250952" progId="Word.Document.8">
                  <p:embed/>
                </p:oleObj>
              </mc:Choice>
              <mc:Fallback>
                <p:oleObj name="Document" r:id="rId3" imgW="6092877" imgH="1250952" progId="Word.Documen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419600"/>
                        <a:ext cx="9144000"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0" name="Text Box 6"/>
          <p:cNvSpPr txBox="1">
            <a:spLocks noChangeArrowheads="1"/>
          </p:cNvSpPr>
          <p:nvPr/>
        </p:nvSpPr>
        <p:spPr bwMode="auto">
          <a:xfrm>
            <a:off x="3505200" y="1843088"/>
            <a:ext cx="2971800" cy="519112"/>
          </a:xfrm>
          <a:prstGeom prst="rect">
            <a:avLst/>
          </a:prstGeom>
          <a:noFill/>
          <a:ln w="9525">
            <a:noFill/>
            <a:miter lim="800000"/>
            <a:headEnd/>
            <a:tailEnd/>
          </a:ln>
          <a:effectLst/>
        </p:spPr>
        <p:txBody>
          <a:bodyPr>
            <a:spAutoFit/>
          </a:bodyPr>
          <a:lstStyle/>
          <a:p>
            <a:pPr algn="ctr">
              <a:spcBef>
                <a:spcPct val="50000"/>
              </a:spcBef>
            </a:pPr>
            <a:r>
              <a:rPr lang="en-US" sz="2800" b="1" dirty="0">
                <a:solidFill>
                  <a:srgbClr val="3333CC"/>
                </a:solidFill>
                <a:latin typeface="Arial" charset="0"/>
              </a:rPr>
              <a:t>with</a:t>
            </a:r>
            <a:endParaRPr lang="en-US" sz="2200" b="1" dirty="0">
              <a:solidFill>
                <a:srgbClr val="3333CC"/>
              </a:solidFill>
              <a:latin typeface="Arial" charset="0"/>
            </a:endParaRPr>
          </a:p>
        </p:txBody>
      </p:sp>
      <p:sp>
        <p:nvSpPr>
          <p:cNvPr id="16391" name="Text Box 7"/>
          <p:cNvSpPr txBox="1">
            <a:spLocks noChangeArrowheads="1"/>
          </p:cNvSpPr>
          <p:nvPr/>
        </p:nvSpPr>
        <p:spPr bwMode="auto">
          <a:xfrm>
            <a:off x="1981200" y="4495800"/>
            <a:ext cx="2971800" cy="457200"/>
          </a:xfrm>
          <a:prstGeom prst="rect">
            <a:avLst/>
          </a:prstGeom>
          <a:noFill/>
          <a:ln w="9525">
            <a:noFill/>
            <a:miter lim="800000"/>
            <a:headEnd/>
            <a:tailEnd/>
          </a:ln>
          <a:effectLst/>
        </p:spPr>
        <p:txBody>
          <a:bodyPr>
            <a:spAutoFit/>
          </a:bodyPr>
          <a:lstStyle/>
          <a:p>
            <a:pPr algn="ctr">
              <a:spcBef>
                <a:spcPct val="50000"/>
              </a:spcBef>
            </a:pPr>
            <a:r>
              <a:rPr lang="en-US" sz="2400" b="1" dirty="0" err="1">
                <a:solidFill>
                  <a:srgbClr val="3333CC"/>
                </a:solidFill>
                <a:latin typeface="Arial" charset="0"/>
              </a:rPr>
              <a:t>conmigo</a:t>
            </a:r>
            <a:endParaRPr lang="en-US" sz="2400" b="1" dirty="0">
              <a:solidFill>
                <a:srgbClr val="3333CC"/>
              </a:solidFill>
              <a:latin typeface="Arial" charset="0"/>
            </a:endParaRPr>
          </a:p>
        </p:txBody>
      </p:sp>
      <p:sp>
        <p:nvSpPr>
          <p:cNvPr id="16392" name="Text Box 8"/>
          <p:cNvSpPr txBox="1">
            <a:spLocks noChangeArrowheads="1"/>
          </p:cNvSpPr>
          <p:nvPr/>
        </p:nvSpPr>
        <p:spPr bwMode="auto">
          <a:xfrm>
            <a:off x="1981200" y="5029200"/>
            <a:ext cx="2971800" cy="457200"/>
          </a:xfrm>
          <a:prstGeom prst="rect">
            <a:avLst/>
          </a:prstGeom>
          <a:noFill/>
          <a:ln w="9525">
            <a:noFill/>
            <a:miter lim="800000"/>
            <a:headEnd/>
            <a:tailEnd/>
          </a:ln>
          <a:effectLst/>
        </p:spPr>
        <p:txBody>
          <a:bodyPr>
            <a:spAutoFit/>
          </a:bodyPr>
          <a:lstStyle/>
          <a:p>
            <a:pPr algn="ctr">
              <a:spcBef>
                <a:spcPct val="50000"/>
              </a:spcBef>
            </a:pPr>
            <a:r>
              <a:rPr lang="en-US" sz="2400" b="1" dirty="0" err="1">
                <a:solidFill>
                  <a:srgbClr val="3333CC"/>
                </a:solidFill>
                <a:latin typeface="Arial" charset="0"/>
              </a:rPr>
              <a:t>contigo</a:t>
            </a:r>
            <a:endParaRPr lang="en-US" sz="2400" b="1" dirty="0">
              <a:solidFill>
                <a:srgbClr val="3333CC"/>
              </a:solidFill>
              <a:latin typeface="Arial" charset="0"/>
            </a:endParaRPr>
          </a:p>
        </p:txBody>
      </p:sp>
      <p:sp>
        <p:nvSpPr>
          <p:cNvPr id="16393" name="Text Box 9"/>
          <p:cNvSpPr txBox="1">
            <a:spLocks noChangeArrowheads="1"/>
          </p:cNvSpPr>
          <p:nvPr/>
        </p:nvSpPr>
        <p:spPr bwMode="auto">
          <a:xfrm>
            <a:off x="2057400" y="5578475"/>
            <a:ext cx="2743200" cy="822325"/>
          </a:xfrm>
          <a:prstGeom prst="rect">
            <a:avLst/>
          </a:prstGeom>
          <a:noFill/>
          <a:ln w="9525">
            <a:noFill/>
            <a:miter lim="800000"/>
            <a:headEnd/>
            <a:tailEnd/>
          </a:ln>
          <a:effectLst/>
        </p:spPr>
        <p:txBody>
          <a:bodyPr>
            <a:spAutoFit/>
          </a:bodyPr>
          <a:lstStyle/>
          <a:p>
            <a:pPr algn="ctr">
              <a:spcBef>
                <a:spcPct val="50000"/>
              </a:spcBef>
            </a:pPr>
            <a:r>
              <a:rPr lang="en-US" sz="2400" b="1" dirty="0">
                <a:latin typeface="Arial" charset="0"/>
              </a:rPr>
              <a:t>con </a:t>
            </a:r>
            <a:r>
              <a:rPr lang="en-US" sz="2400" b="1" dirty="0" err="1">
                <a:latin typeface="Arial" charset="0"/>
              </a:rPr>
              <a:t>él</a:t>
            </a:r>
            <a:r>
              <a:rPr lang="en-US" sz="2400" b="1" dirty="0">
                <a:latin typeface="Arial" charset="0"/>
              </a:rPr>
              <a:t>/</a:t>
            </a:r>
            <a:r>
              <a:rPr lang="en-US" sz="2400" b="1" dirty="0" err="1">
                <a:latin typeface="Arial" charset="0"/>
              </a:rPr>
              <a:t>ella</a:t>
            </a:r>
            <a:r>
              <a:rPr lang="en-US" sz="2400" b="1" dirty="0">
                <a:latin typeface="Arial" charset="0"/>
              </a:rPr>
              <a:t>, </a:t>
            </a:r>
            <a:r>
              <a:rPr lang="en-US" sz="2400" b="1" dirty="0" err="1">
                <a:latin typeface="Arial" charset="0"/>
              </a:rPr>
              <a:t>usted</a:t>
            </a:r>
            <a:r>
              <a:rPr lang="en-US" sz="2400" b="1" dirty="0">
                <a:latin typeface="Arial" charset="0"/>
              </a:rPr>
              <a:t> (or a name)</a:t>
            </a:r>
          </a:p>
        </p:txBody>
      </p:sp>
      <p:sp>
        <p:nvSpPr>
          <p:cNvPr id="16394" name="Text Box 10"/>
          <p:cNvSpPr txBox="1">
            <a:spLocks noChangeArrowheads="1"/>
          </p:cNvSpPr>
          <p:nvPr/>
        </p:nvSpPr>
        <p:spPr bwMode="auto">
          <a:xfrm>
            <a:off x="5791200" y="4495800"/>
            <a:ext cx="2971800" cy="457200"/>
          </a:xfrm>
          <a:prstGeom prst="rect">
            <a:avLst/>
          </a:prstGeom>
          <a:noFill/>
          <a:ln w="9525">
            <a:noFill/>
            <a:miter lim="800000"/>
            <a:headEnd/>
            <a:tailEnd/>
          </a:ln>
          <a:effectLst/>
        </p:spPr>
        <p:txBody>
          <a:bodyPr>
            <a:spAutoFit/>
          </a:bodyPr>
          <a:lstStyle/>
          <a:p>
            <a:pPr algn="ctr">
              <a:spcBef>
                <a:spcPct val="50000"/>
              </a:spcBef>
            </a:pPr>
            <a:r>
              <a:rPr lang="en-US" sz="2400" b="1" dirty="0">
                <a:latin typeface="Arial" charset="0"/>
              </a:rPr>
              <a:t>con </a:t>
            </a:r>
            <a:r>
              <a:rPr lang="en-US" sz="2400" b="1" dirty="0" err="1">
                <a:latin typeface="Arial" charset="0"/>
              </a:rPr>
              <a:t>nosotros</a:t>
            </a:r>
            <a:r>
              <a:rPr lang="en-US" sz="2400" b="1" dirty="0">
                <a:latin typeface="Arial" charset="0"/>
              </a:rPr>
              <a:t>/as</a:t>
            </a:r>
          </a:p>
        </p:txBody>
      </p:sp>
      <p:sp>
        <p:nvSpPr>
          <p:cNvPr id="16395" name="Text Box 11"/>
          <p:cNvSpPr txBox="1">
            <a:spLocks noChangeArrowheads="1"/>
          </p:cNvSpPr>
          <p:nvPr/>
        </p:nvSpPr>
        <p:spPr bwMode="auto">
          <a:xfrm>
            <a:off x="5791200" y="5029200"/>
            <a:ext cx="2971800" cy="457200"/>
          </a:xfrm>
          <a:prstGeom prst="rect">
            <a:avLst/>
          </a:prstGeom>
          <a:noFill/>
          <a:ln w="9525">
            <a:noFill/>
            <a:miter lim="800000"/>
            <a:headEnd/>
            <a:tailEnd/>
          </a:ln>
          <a:effectLst/>
        </p:spPr>
        <p:txBody>
          <a:bodyPr>
            <a:spAutoFit/>
          </a:bodyPr>
          <a:lstStyle/>
          <a:p>
            <a:pPr algn="ctr">
              <a:spcBef>
                <a:spcPct val="50000"/>
              </a:spcBef>
            </a:pPr>
            <a:r>
              <a:rPr lang="en-US" sz="2400" b="1">
                <a:latin typeface="Arial" charset="0"/>
              </a:rPr>
              <a:t>con vosotros/as</a:t>
            </a:r>
          </a:p>
        </p:txBody>
      </p:sp>
      <p:sp>
        <p:nvSpPr>
          <p:cNvPr id="16396" name="Text Box 12"/>
          <p:cNvSpPr txBox="1">
            <a:spLocks noChangeArrowheads="1"/>
          </p:cNvSpPr>
          <p:nvPr/>
        </p:nvSpPr>
        <p:spPr bwMode="auto">
          <a:xfrm>
            <a:off x="5791200" y="5562600"/>
            <a:ext cx="3124200" cy="822325"/>
          </a:xfrm>
          <a:prstGeom prst="rect">
            <a:avLst/>
          </a:prstGeom>
          <a:noFill/>
          <a:ln w="9525">
            <a:noFill/>
            <a:miter lim="800000"/>
            <a:headEnd/>
            <a:tailEnd/>
          </a:ln>
          <a:effectLst/>
        </p:spPr>
        <p:txBody>
          <a:bodyPr>
            <a:spAutoFit/>
          </a:bodyPr>
          <a:lstStyle/>
          <a:p>
            <a:pPr algn="ctr">
              <a:spcBef>
                <a:spcPct val="50000"/>
              </a:spcBef>
            </a:pPr>
            <a:r>
              <a:rPr lang="en-US" sz="2400" b="1">
                <a:latin typeface="Arial" charset="0"/>
              </a:rPr>
              <a:t>con ellos/ellas, ustedes (or names)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p:bldP spid="1639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Translate</a:t>
            </a:r>
          </a:p>
        </p:txBody>
      </p:sp>
      <p:sp>
        <p:nvSpPr>
          <p:cNvPr id="18435" name="Rectangle 3"/>
          <p:cNvSpPr>
            <a:spLocks noGrp="1" noChangeArrowheads="1"/>
          </p:cNvSpPr>
          <p:nvPr>
            <p:ph type="body" idx="1"/>
          </p:nvPr>
        </p:nvSpPr>
        <p:spPr/>
        <p:txBody>
          <a:bodyPr/>
          <a:lstStyle/>
          <a:p>
            <a:pPr marL="609600" indent="-609600">
              <a:buFontTx/>
              <a:buAutoNum type="arabicPeriod"/>
            </a:pPr>
            <a:r>
              <a:rPr lang="es-ES" dirty="0">
                <a:latin typeface="Arial" charset="0"/>
              </a:rPr>
              <a:t>¿Puedo jugar videojuegos contigo? </a:t>
            </a:r>
          </a:p>
          <a:p>
            <a:pPr marL="609600" indent="-609600">
              <a:buFontTx/>
              <a:buAutoNum type="arabicPeriod"/>
            </a:pPr>
            <a:endParaRPr lang="es-ES" dirty="0">
              <a:latin typeface="Arial" charset="0"/>
            </a:endParaRPr>
          </a:p>
          <a:p>
            <a:pPr marL="609600" indent="-609600">
              <a:buFontTx/>
              <a:buAutoNum type="arabicPeriod"/>
            </a:pPr>
            <a:endParaRPr lang="es-ES" dirty="0">
              <a:latin typeface="Arial" charset="0"/>
            </a:endParaRPr>
          </a:p>
          <a:p>
            <a:pPr marL="609600" indent="-609600">
              <a:buFontTx/>
              <a:buAutoNum type="arabicPeriod"/>
            </a:pPr>
            <a:r>
              <a:rPr lang="es-ES" dirty="0">
                <a:latin typeface="Arial" charset="0"/>
              </a:rPr>
              <a:t>¿Quieres </a:t>
            </a:r>
            <a:r>
              <a:rPr lang="es-ES" dirty="0" smtClean="0">
                <a:latin typeface="Arial" charset="0"/>
              </a:rPr>
              <a:t>ver películas conmigo</a:t>
            </a:r>
            <a:r>
              <a:rPr lang="es-ES" dirty="0">
                <a:latin typeface="Arial" charset="0"/>
              </a:rPr>
              <a:t>?</a:t>
            </a:r>
            <a:r>
              <a:rPr lang="es-ES" dirty="0"/>
              <a:t> </a:t>
            </a:r>
            <a:endParaRPr lang="en-US" dirty="0"/>
          </a:p>
        </p:txBody>
      </p:sp>
      <p:sp>
        <p:nvSpPr>
          <p:cNvPr id="18436" name="Text Box 4"/>
          <p:cNvSpPr txBox="1">
            <a:spLocks noChangeArrowheads="1"/>
          </p:cNvSpPr>
          <p:nvPr/>
        </p:nvSpPr>
        <p:spPr bwMode="auto">
          <a:xfrm>
            <a:off x="2057400" y="2819400"/>
            <a:ext cx="5867400" cy="519113"/>
          </a:xfrm>
          <a:prstGeom prst="rect">
            <a:avLst/>
          </a:prstGeom>
          <a:noFill/>
          <a:ln w="9525">
            <a:noFill/>
            <a:miter lim="800000"/>
            <a:headEnd/>
            <a:tailEnd/>
          </a:ln>
          <a:effectLst/>
        </p:spPr>
        <p:txBody>
          <a:bodyPr>
            <a:spAutoFit/>
          </a:bodyPr>
          <a:lstStyle/>
          <a:p>
            <a:pPr algn="ctr">
              <a:spcBef>
                <a:spcPct val="50000"/>
              </a:spcBef>
            </a:pPr>
            <a:r>
              <a:rPr lang="en-US" sz="2800" b="1">
                <a:solidFill>
                  <a:srgbClr val="3333CC"/>
                </a:solidFill>
                <a:latin typeface="Arial" charset="0"/>
              </a:rPr>
              <a:t>Can I play videogames with you?</a:t>
            </a:r>
            <a:endParaRPr lang="en-US" sz="2200" b="1">
              <a:solidFill>
                <a:srgbClr val="3333CC"/>
              </a:solidFill>
              <a:latin typeface="Arial" charset="0"/>
            </a:endParaRPr>
          </a:p>
        </p:txBody>
      </p:sp>
      <p:sp>
        <p:nvSpPr>
          <p:cNvPr id="18437" name="Text Box 5"/>
          <p:cNvSpPr txBox="1">
            <a:spLocks noChangeArrowheads="1"/>
          </p:cNvSpPr>
          <p:nvPr/>
        </p:nvSpPr>
        <p:spPr bwMode="auto">
          <a:xfrm>
            <a:off x="1905000" y="4540250"/>
            <a:ext cx="6858000" cy="523220"/>
          </a:xfrm>
          <a:prstGeom prst="rect">
            <a:avLst/>
          </a:prstGeom>
          <a:noFill/>
          <a:ln w="9525">
            <a:noFill/>
            <a:miter lim="800000"/>
            <a:headEnd/>
            <a:tailEnd/>
          </a:ln>
          <a:effectLst/>
        </p:spPr>
        <p:txBody>
          <a:bodyPr wrap="square">
            <a:spAutoFit/>
          </a:bodyPr>
          <a:lstStyle/>
          <a:p>
            <a:pPr algn="ctr">
              <a:spcBef>
                <a:spcPct val="50000"/>
              </a:spcBef>
            </a:pPr>
            <a:r>
              <a:rPr lang="en-US" sz="2800" b="1" dirty="0">
                <a:solidFill>
                  <a:srgbClr val="3333CC"/>
                </a:solidFill>
                <a:latin typeface="Arial" charset="0"/>
              </a:rPr>
              <a:t>Do you want to </a:t>
            </a:r>
            <a:r>
              <a:rPr lang="en-US" sz="2800" b="1" dirty="0" smtClean="0">
                <a:solidFill>
                  <a:srgbClr val="3333CC"/>
                </a:solidFill>
                <a:latin typeface="Arial" charset="0"/>
              </a:rPr>
              <a:t>watch movies with </a:t>
            </a:r>
            <a:r>
              <a:rPr lang="en-US" sz="2800" b="1" dirty="0">
                <a:solidFill>
                  <a:srgbClr val="3333CC"/>
                </a:solidFill>
                <a:latin typeface="Arial" charset="0"/>
              </a:rPr>
              <a:t>me?</a:t>
            </a:r>
            <a:endParaRPr lang="en-US" sz="2200" b="1" dirty="0">
              <a:solidFill>
                <a:srgbClr val="33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Responding to questions/requests</a:t>
            </a:r>
            <a:r>
              <a:rPr lang="en-US"/>
              <a:t> </a:t>
            </a:r>
          </a:p>
        </p:txBody>
      </p:sp>
      <p:sp>
        <p:nvSpPr>
          <p:cNvPr id="19459" name="Rectangle 3"/>
          <p:cNvSpPr>
            <a:spLocks noGrp="1" noChangeArrowheads="1"/>
          </p:cNvSpPr>
          <p:nvPr>
            <p:ph type="body" idx="1"/>
          </p:nvPr>
        </p:nvSpPr>
        <p:spPr/>
        <p:txBody>
          <a:bodyPr/>
          <a:lstStyle/>
          <a:p>
            <a:pPr marL="609600" indent="-609600">
              <a:lnSpc>
                <a:spcPct val="80000"/>
              </a:lnSpc>
              <a:buFontTx/>
              <a:buAutoNum type="arabicPeriod"/>
            </a:pPr>
            <a:r>
              <a:rPr lang="en-US" sz="2400" dirty="0">
                <a:latin typeface="Arial" charset="0"/>
              </a:rPr>
              <a:t>Responding positively (¡</a:t>
            </a:r>
            <a:r>
              <a:rPr lang="en-US" sz="2400" dirty="0" err="1">
                <a:latin typeface="Arial" charset="0"/>
              </a:rPr>
              <a:t>sí</a:t>
            </a:r>
            <a:r>
              <a:rPr lang="en-US" sz="2400" dirty="0">
                <a:latin typeface="Arial" charset="0"/>
              </a:rPr>
              <a:t>!)</a:t>
            </a:r>
          </a:p>
          <a:p>
            <a:pPr marL="990600" lvl="1" indent="-533400">
              <a:lnSpc>
                <a:spcPct val="80000"/>
              </a:lnSpc>
            </a:pPr>
            <a:r>
              <a:rPr lang="es-ES" sz="2000" dirty="0">
                <a:latin typeface="Arial" charset="0"/>
              </a:rPr>
              <a:t>Sí, puedo…		</a:t>
            </a:r>
          </a:p>
          <a:p>
            <a:pPr marL="990600" lvl="1" indent="-533400">
              <a:lnSpc>
                <a:spcPct val="80000"/>
              </a:lnSpc>
            </a:pPr>
            <a:r>
              <a:rPr lang="es-ES" sz="2000" dirty="0">
                <a:latin typeface="Arial" charset="0"/>
              </a:rPr>
              <a:t>Sí, quiero…		</a:t>
            </a:r>
          </a:p>
          <a:p>
            <a:pPr marL="609600" indent="-609600">
              <a:lnSpc>
                <a:spcPct val="80000"/>
              </a:lnSpc>
              <a:buFontTx/>
              <a:buAutoNum type="arabicPeriod"/>
            </a:pPr>
            <a:endParaRPr lang="es-ES" sz="2400" dirty="0">
              <a:latin typeface="Arial" charset="0"/>
            </a:endParaRPr>
          </a:p>
          <a:p>
            <a:pPr marL="609600" indent="-609600">
              <a:lnSpc>
                <a:spcPct val="80000"/>
              </a:lnSpc>
              <a:buFontTx/>
              <a:buAutoNum type="arabicPeriod"/>
            </a:pPr>
            <a:r>
              <a:rPr lang="es-ES" sz="2400" dirty="0" err="1">
                <a:latin typeface="Arial" charset="0"/>
              </a:rPr>
              <a:t>Responding</a:t>
            </a:r>
            <a:r>
              <a:rPr lang="es-ES" sz="2400" dirty="0">
                <a:latin typeface="Arial" charset="0"/>
              </a:rPr>
              <a:t> </a:t>
            </a:r>
            <a:r>
              <a:rPr lang="es-ES" sz="2400" dirty="0" err="1">
                <a:latin typeface="Arial" charset="0"/>
              </a:rPr>
              <a:t>negatively</a:t>
            </a:r>
            <a:r>
              <a:rPr lang="es-ES" sz="2400" dirty="0">
                <a:latin typeface="Arial" charset="0"/>
              </a:rPr>
              <a:t> (¡no!)</a:t>
            </a:r>
          </a:p>
          <a:p>
            <a:pPr marL="609600" indent="-609600">
              <a:lnSpc>
                <a:spcPct val="80000"/>
              </a:lnSpc>
              <a:buFontTx/>
              <a:buNone/>
            </a:pPr>
            <a:endParaRPr lang="en-US" sz="2400" dirty="0">
              <a:latin typeface="Arial" charset="0"/>
            </a:endParaRPr>
          </a:p>
          <a:p>
            <a:pPr marL="990600" lvl="1" indent="-533400">
              <a:lnSpc>
                <a:spcPct val="80000"/>
              </a:lnSpc>
            </a:pPr>
            <a:r>
              <a:rPr lang="es-ES" sz="2000" dirty="0">
                <a:latin typeface="Arial" charset="0"/>
              </a:rPr>
              <a:t>Lo siento, pero no puedo… porque…</a:t>
            </a:r>
          </a:p>
          <a:p>
            <a:pPr marL="990600" lvl="1" indent="-533400">
              <a:lnSpc>
                <a:spcPct val="80000"/>
              </a:lnSpc>
              <a:buFontTx/>
              <a:buNone/>
            </a:pPr>
            <a:endParaRPr lang="es-ES" sz="2000" dirty="0">
              <a:latin typeface="Arial" charset="0"/>
            </a:endParaRPr>
          </a:p>
          <a:p>
            <a:pPr marL="1371600" lvl="2" indent="-457200">
              <a:lnSpc>
                <a:spcPct val="80000"/>
              </a:lnSpc>
            </a:pPr>
            <a:r>
              <a:rPr lang="es-ES" sz="1800" dirty="0">
                <a:latin typeface="Arial" charset="0"/>
              </a:rPr>
              <a:t>tengo que (+ </a:t>
            </a:r>
            <a:r>
              <a:rPr lang="es-ES" sz="1800" dirty="0" err="1">
                <a:latin typeface="Arial" charset="0"/>
              </a:rPr>
              <a:t>infinitive</a:t>
            </a:r>
            <a:r>
              <a:rPr lang="es-ES" sz="1800" dirty="0">
                <a:latin typeface="Arial" charset="0"/>
              </a:rPr>
              <a:t> of a </a:t>
            </a:r>
            <a:r>
              <a:rPr lang="es-ES" sz="1800" dirty="0" err="1">
                <a:latin typeface="Arial" charset="0"/>
              </a:rPr>
              <a:t>verb</a:t>
            </a:r>
            <a:r>
              <a:rPr lang="es-ES" sz="1800" dirty="0">
                <a:latin typeface="Arial" charset="0"/>
              </a:rPr>
              <a:t>)</a:t>
            </a:r>
          </a:p>
          <a:p>
            <a:pPr marL="1371600" lvl="2" indent="-457200">
              <a:lnSpc>
                <a:spcPct val="80000"/>
              </a:lnSpc>
            </a:pPr>
            <a:r>
              <a:rPr lang="es-ES" sz="1800" dirty="0">
                <a:latin typeface="Arial" charset="0"/>
              </a:rPr>
              <a:t>necesito (+ </a:t>
            </a:r>
            <a:r>
              <a:rPr lang="es-ES" sz="1800" dirty="0" err="1">
                <a:latin typeface="Arial" charset="0"/>
              </a:rPr>
              <a:t>infinitive</a:t>
            </a:r>
            <a:r>
              <a:rPr lang="es-ES" sz="1800" dirty="0">
                <a:latin typeface="Arial" charset="0"/>
              </a:rPr>
              <a:t> of a </a:t>
            </a:r>
            <a:r>
              <a:rPr lang="es-ES" sz="1800" dirty="0" err="1">
                <a:latin typeface="Arial" charset="0"/>
              </a:rPr>
              <a:t>verb</a:t>
            </a:r>
            <a:r>
              <a:rPr lang="es-ES" sz="1800" dirty="0" smtClean="0">
                <a:latin typeface="Arial" charset="0"/>
              </a:rPr>
              <a:t>)</a:t>
            </a:r>
          </a:p>
          <a:p>
            <a:pPr marL="1371600" lvl="2" indent="-457200">
              <a:lnSpc>
                <a:spcPct val="80000"/>
              </a:lnSpc>
            </a:pPr>
            <a:r>
              <a:rPr lang="es-ES" sz="1800" dirty="0" smtClean="0">
                <a:latin typeface="Arial" charset="0"/>
              </a:rPr>
              <a:t>estoy…</a:t>
            </a:r>
          </a:p>
          <a:p>
            <a:pPr marL="1828800" lvl="3" indent="-457200">
              <a:lnSpc>
                <a:spcPct val="80000"/>
              </a:lnSpc>
            </a:pPr>
            <a:r>
              <a:rPr lang="es-ES" sz="1600" dirty="0" smtClean="0">
                <a:latin typeface="Arial" charset="0"/>
              </a:rPr>
              <a:t>enfermo/a</a:t>
            </a:r>
          </a:p>
          <a:p>
            <a:pPr marL="1828800" lvl="3" indent="-457200">
              <a:lnSpc>
                <a:spcPct val="80000"/>
              </a:lnSpc>
            </a:pPr>
            <a:r>
              <a:rPr lang="es-ES" sz="1600" dirty="0" smtClean="0">
                <a:latin typeface="Arial" charset="0"/>
              </a:rPr>
              <a:t>ocupado/a</a:t>
            </a:r>
          </a:p>
          <a:p>
            <a:pPr marL="1828800" lvl="3" indent="-457200">
              <a:lnSpc>
                <a:spcPct val="80000"/>
              </a:lnSpc>
            </a:pPr>
            <a:r>
              <a:rPr lang="es-ES" sz="1600" dirty="0" smtClean="0">
                <a:latin typeface="Arial" charset="0"/>
              </a:rPr>
              <a:t>cansado/a</a:t>
            </a:r>
            <a:r>
              <a:rPr lang="es-ES" sz="1600" dirty="0"/>
              <a:t/>
            </a:r>
            <a:br>
              <a:rPr lang="es-ES" sz="1600" dirty="0"/>
            </a:br>
            <a:endParaRPr lang="en-US" sz="1600" dirty="0"/>
          </a:p>
        </p:txBody>
      </p:sp>
      <p:sp>
        <p:nvSpPr>
          <p:cNvPr id="19460" name="Text Box 4"/>
          <p:cNvSpPr txBox="1">
            <a:spLocks noChangeArrowheads="1"/>
          </p:cNvSpPr>
          <p:nvPr/>
        </p:nvSpPr>
        <p:spPr bwMode="auto">
          <a:xfrm>
            <a:off x="2667000" y="2254250"/>
            <a:ext cx="2971800" cy="396875"/>
          </a:xfrm>
          <a:prstGeom prst="rect">
            <a:avLst/>
          </a:prstGeom>
          <a:noFill/>
          <a:ln w="9525">
            <a:noFill/>
            <a:miter lim="800000"/>
            <a:headEnd/>
            <a:tailEnd/>
          </a:ln>
          <a:effectLst/>
        </p:spPr>
        <p:txBody>
          <a:bodyPr>
            <a:spAutoFit/>
          </a:bodyPr>
          <a:lstStyle/>
          <a:p>
            <a:pPr algn="ctr">
              <a:spcBef>
                <a:spcPct val="50000"/>
              </a:spcBef>
            </a:pPr>
            <a:r>
              <a:rPr lang="en-US" sz="2000" b="1">
                <a:solidFill>
                  <a:srgbClr val="3333CC"/>
                </a:solidFill>
                <a:latin typeface="Arial" charset="0"/>
              </a:rPr>
              <a:t>Yes, I can…</a:t>
            </a:r>
          </a:p>
        </p:txBody>
      </p:sp>
      <p:sp>
        <p:nvSpPr>
          <p:cNvPr id="19461" name="Text Box 5"/>
          <p:cNvSpPr txBox="1">
            <a:spLocks noChangeArrowheads="1"/>
          </p:cNvSpPr>
          <p:nvPr/>
        </p:nvSpPr>
        <p:spPr bwMode="auto">
          <a:xfrm>
            <a:off x="2743200" y="2590800"/>
            <a:ext cx="2971800" cy="396875"/>
          </a:xfrm>
          <a:prstGeom prst="rect">
            <a:avLst/>
          </a:prstGeom>
          <a:noFill/>
          <a:ln w="9525">
            <a:noFill/>
            <a:miter lim="800000"/>
            <a:headEnd/>
            <a:tailEnd/>
          </a:ln>
          <a:effectLst/>
        </p:spPr>
        <p:txBody>
          <a:bodyPr>
            <a:spAutoFit/>
          </a:bodyPr>
          <a:lstStyle/>
          <a:p>
            <a:pPr algn="ctr">
              <a:spcBef>
                <a:spcPct val="50000"/>
              </a:spcBef>
            </a:pPr>
            <a:r>
              <a:rPr lang="en-US" sz="2000" b="1">
                <a:solidFill>
                  <a:srgbClr val="3333CC"/>
                </a:solidFill>
                <a:latin typeface="Arial" charset="0"/>
              </a:rPr>
              <a:t>Yes, I want…</a:t>
            </a:r>
          </a:p>
        </p:txBody>
      </p:sp>
      <p:sp>
        <p:nvSpPr>
          <p:cNvPr id="19462" name="Text Box 6"/>
          <p:cNvSpPr txBox="1">
            <a:spLocks noChangeArrowheads="1"/>
          </p:cNvSpPr>
          <p:nvPr/>
        </p:nvSpPr>
        <p:spPr bwMode="auto">
          <a:xfrm>
            <a:off x="4953000" y="4267200"/>
            <a:ext cx="4191000" cy="396875"/>
          </a:xfrm>
          <a:prstGeom prst="rect">
            <a:avLst/>
          </a:prstGeom>
          <a:noFill/>
          <a:ln w="9525">
            <a:noFill/>
            <a:miter lim="800000"/>
            <a:headEnd/>
            <a:tailEnd/>
          </a:ln>
          <a:effectLst/>
        </p:spPr>
        <p:txBody>
          <a:bodyPr>
            <a:spAutoFit/>
          </a:bodyPr>
          <a:lstStyle/>
          <a:p>
            <a:pPr algn="ctr">
              <a:spcBef>
                <a:spcPct val="50000"/>
              </a:spcBef>
            </a:pPr>
            <a:r>
              <a:rPr lang="en-US" sz="2000" b="1">
                <a:solidFill>
                  <a:srgbClr val="3333CC"/>
                </a:solidFill>
                <a:latin typeface="Arial" charset="0"/>
              </a:rPr>
              <a:t>I’m sorry, but I can’t…because…</a:t>
            </a:r>
          </a:p>
        </p:txBody>
      </p:sp>
      <p:sp>
        <p:nvSpPr>
          <p:cNvPr id="19463" name="Text Box 7"/>
          <p:cNvSpPr txBox="1">
            <a:spLocks noChangeArrowheads="1"/>
          </p:cNvSpPr>
          <p:nvPr/>
        </p:nvSpPr>
        <p:spPr bwMode="auto">
          <a:xfrm>
            <a:off x="4800600" y="4599543"/>
            <a:ext cx="2971800" cy="369332"/>
          </a:xfrm>
          <a:prstGeom prst="rect">
            <a:avLst/>
          </a:prstGeom>
          <a:noFill/>
          <a:ln w="9525">
            <a:noFill/>
            <a:miter lim="800000"/>
            <a:headEnd/>
            <a:tailEnd/>
          </a:ln>
          <a:effectLst/>
        </p:spPr>
        <p:txBody>
          <a:bodyPr>
            <a:spAutoFit/>
          </a:bodyPr>
          <a:lstStyle/>
          <a:p>
            <a:pPr algn="ctr">
              <a:spcBef>
                <a:spcPct val="50000"/>
              </a:spcBef>
            </a:pPr>
            <a:r>
              <a:rPr lang="en-US" b="1" dirty="0">
                <a:solidFill>
                  <a:srgbClr val="3333CC"/>
                </a:solidFill>
                <a:latin typeface="Arial" charset="0"/>
              </a:rPr>
              <a:t>I have to…</a:t>
            </a:r>
          </a:p>
        </p:txBody>
      </p:sp>
      <p:sp>
        <p:nvSpPr>
          <p:cNvPr id="19464" name="Text Box 8"/>
          <p:cNvSpPr txBox="1">
            <a:spLocks noChangeArrowheads="1"/>
          </p:cNvSpPr>
          <p:nvPr/>
        </p:nvSpPr>
        <p:spPr bwMode="auto">
          <a:xfrm>
            <a:off x="4800600" y="4888468"/>
            <a:ext cx="2971800" cy="369332"/>
          </a:xfrm>
          <a:prstGeom prst="rect">
            <a:avLst/>
          </a:prstGeom>
          <a:noFill/>
          <a:ln w="9525">
            <a:noFill/>
            <a:miter lim="800000"/>
            <a:headEnd/>
            <a:tailEnd/>
          </a:ln>
          <a:effectLst/>
        </p:spPr>
        <p:txBody>
          <a:bodyPr>
            <a:spAutoFit/>
          </a:bodyPr>
          <a:lstStyle/>
          <a:p>
            <a:pPr algn="ctr">
              <a:spcBef>
                <a:spcPct val="50000"/>
              </a:spcBef>
            </a:pPr>
            <a:r>
              <a:rPr lang="en-US" b="1" dirty="0">
                <a:solidFill>
                  <a:srgbClr val="3333CC"/>
                </a:solidFill>
                <a:latin typeface="Arial" charset="0"/>
              </a:rPr>
              <a:t>I need to…</a:t>
            </a:r>
          </a:p>
        </p:txBody>
      </p:sp>
      <p:sp>
        <p:nvSpPr>
          <p:cNvPr id="9" name="Text Box 8"/>
          <p:cNvSpPr txBox="1">
            <a:spLocks noChangeArrowheads="1"/>
          </p:cNvSpPr>
          <p:nvPr/>
        </p:nvSpPr>
        <p:spPr bwMode="auto">
          <a:xfrm>
            <a:off x="2057400" y="5181600"/>
            <a:ext cx="2971800" cy="369332"/>
          </a:xfrm>
          <a:prstGeom prst="rect">
            <a:avLst/>
          </a:prstGeom>
          <a:noFill/>
          <a:ln w="9525">
            <a:noFill/>
            <a:miter lim="800000"/>
            <a:headEnd/>
            <a:tailEnd/>
          </a:ln>
          <a:effectLst/>
        </p:spPr>
        <p:txBody>
          <a:bodyPr>
            <a:spAutoFit/>
          </a:bodyPr>
          <a:lstStyle/>
          <a:p>
            <a:pPr algn="ctr">
              <a:spcBef>
                <a:spcPct val="50000"/>
              </a:spcBef>
            </a:pPr>
            <a:r>
              <a:rPr lang="en-US" b="1" dirty="0">
                <a:solidFill>
                  <a:srgbClr val="3333CC"/>
                </a:solidFill>
                <a:latin typeface="Arial" charset="0"/>
              </a:rPr>
              <a:t>I </a:t>
            </a:r>
            <a:r>
              <a:rPr lang="en-US" b="1" dirty="0" smtClean="0">
                <a:solidFill>
                  <a:srgbClr val="3333CC"/>
                </a:solidFill>
                <a:latin typeface="Arial" charset="0"/>
              </a:rPr>
              <a:t>am…</a:t>
            </a:r>
            <a:endParaRPr lang="en-US" b="1" dirty="0">
              <a:solidFill>
                <a:srgbClr val="3333CC"/>
              </a:solidFill>
              <a:latin typeface="Arial" charset="0"/>
            </a:endParaRPr>
          </a:p>
        </p:txBody>
      </p:sp>
      <p:sp>
        <p:nvSpPr>
          <p:cNvPr id="10" name="Text Box 8"/>
          <p:cNvSpPr txBox="1">
            <a:spLocks noChangeArrowheads="1"/>
          </p:cNvSpPr>
          <p:nvPr/>
        </p:nvSpPr>
        <p:spPr bwMode="auto">
          <a:xfrm>
            <a:off x="3429000" y="5410200"/>
            <a:ext cx="1143000" cy="338554"/>
          </a:xfrm>
          <a:prstGeom prst="rect">
            <a:avLst/>
          </a:prstGeom>
          <a:noFill/>
          <a:ln w="9525">
            <a:noFill/>
            <a:miter lim="800000"/>
            <a:headEnd/>
            <a:tailEnd/>
          </a:ln>
          <a:effectLst/>
        </p:spPr>
        <p:txBody>
          <a:bodyPr wrap="square">
            <a:spAutoFit/>
          </a:bodyPr>
          <a:lstStyle/>
          <a:p>
            <a:pPr algn="ctr">
              <a:spcBef>
                <a:spcPct val="50000"/>
              </a:spcBef>
            </a:pPr>
            <a:r>
              <a:rPr lang="en-US" sz="1600" b="1" dirty="0" smtClean="0">
                <a:solidFill>
                  <a:srgbClr val="3333CC"/>
                </a:solidFill>
                <a:latin typeface="Arial" charset="0"/>
              </a:rPr>
              <a:t>sick</a:t>
            </a:r>
            <a:endParaRPr lang="en-US" sz="1600" b="1" dirty="0">
              <a:solidFill>
                <a:srgbClr val="3333CC"/>
              </a:solidFill>
              <a:latin typeface="Arial" charset="0"/>
            </a:endParaRPr>
          </a:p>
        </p:txBody>
      </p:sp>
      <p:sp>
        <p:nvSpPr>
          <p:cNvPr id="11" name="Text Box 8"/>
          <p:cNvSpPr txBox="1">
            <a:spLocks noChangeArrowheads="1"/>
          </p:cNvSpPr>
          <p:nvPr/>
        </p:nvSpPr>
        <p:spPr bwMode="auto">
          <a:xfrm>
            <a:off x="3429000" y="5638800"/>
            <a:ext cx="1143000" cy="338554"/>
          </a:xfrm>
          <a:prstGeom prst="rect">
            <a:avLst/>
          </a:prstGeom>
          <a:noFill/>
          <a:ln w="9525">
            <a:noFill/>
            <a:miter lim="800000"/>
            <a:headEnd/>
            <a:tailEnd/>
          </a:ln>
          <a:effectLst/>
        </p:spPr>
        <p:txBody>
          <a:bodyPr wrap="square">
            <a:spAutoFit/>
          </a:bodyPr>
          <a:lstStyle/>
          <a:p>
            <a:pPr algn="ctr">
              <a:spcBef>
                <a:spcPct val="50000"/>
              </a:spcBef>
            </a:pPr>
            <a:r>
              <a:rPr lang="en-US" sz="1600" b="1" dirty="0" smtClean="0">
                <a:solidFill>
                  <a:srgbClr val="3333CC"/>
                </a:solidFill>
                <a:latin typeface="Arial" charset="0"/>
              </a:rPr>
              <a:t>busy</a:t>
            </a:r>
            <a:endParaRPr lang="en-US" sz="1600" b="1" dirty="0">
              <a:solidFill>
                <a:srgbClr val="3333CC"/>
              </a:solidFill>
              <a:latin typeface="Arial" charset="0"/>
            </a:endParaRPr>
          </a:p>
        </p:txBody>
      </p:sp>
      <p:sp>
        <p:nvSpPr>
          <p:cNvPr id="12" name="Text Box 8"/>
          <p:cNvSpPr txBox="1">
            <a:spLocks noChangeArrowheads="1"/>
          </p:cNvSpPr>
          <p:nvPr/>
        </p:nvSpPr>
        <p:spPr bwMode="auto">
          <a:xfrm>
            <a:off x="3429000" y="5909846"/>
            <a:ext cx="1143000" cy="338554"/>
          </a:xfrm>
          <a:prstGeom prst="rect">
            <a:avLst/>
          </a:prstGeom>
          <a:noFill/>
          <a:ln w="9525">
            <a:noFill/>
            <a:miter lim="800000"/>
            <a:headEnd/>
            <a:tailEnd/>
          </a:ln>
          <a:effectLst/>
        </p:spPr>
        <p:txBody>
          <a:bodyPr wrap="square">
            <a:spAutoFit/>
          </a:bodyPr>
          <a:lstStyle/>
          <a:p>
            <a:pPr algn="ctr">
              <a:spcBef>
                <a:spcPct val="50000"/>
              </a:spcBef>
            </a:pPr>
            <a:r>
              <a:rPr lang="en-US" sz="1600" b="1" dirty="0" smtClean="0">
                <a:solidFill>
                  <a:srgbClr val="3333CC"/>
                </a:solidFill>
                <a:latin typeface="Arial" charset="0"/>
              </a:rPr>
              <a:t>tired</a:t>
            </a:r>
            <a:endParaRPr lang="en-US" sz="1600" b="1" dirty="0">
              <a:solidFill>
                <a:srgbClr val="3333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6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P spid="19462" grpId="0"/>
      <p:bldP spid="19463" grpId="0"/>
      <p:bldP spid="19464"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Project: </a:t>
            </a:r>
            <a:r>
              <a:rPr lang="en-US" sz="4000" dirty="0" err="1" smtClean="0"/>
              <a:t>Una</a:t>
            </a:r>
            <a:r>
              <a:rPr lang="en-US" sz="4000" dirty="0" smtClean="0"/>
              <a:t> </a:t>
            </a:r>
            <a:r>
              <a:rPr lang="en-US" sz="4000" dirty="0" err="1" smtClean="0"/>
              <a:t>invitación</a:t>
            </a:r>
            <a:endParaRPr lang="en-US" sz="4000" dirty="0"/>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Task: Design an invitation for an activity with you! Include the following information:</a:t>
            </a:r>
          </a:p>
          <a:p>
            <a:endParaRPr lang="en-US"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79291975"/>
              </p:ext>
            </p:extLst>
          </p:nvPr>
        </p:nvGraphicFramePr>
        <p:xfrm>
          <a:off x="1565910" y="3154680"/>
          <a:ext cx="6012180" cy="2743200"/>
        </p:xfrm>
        <a:graphic>
          <a:graphicData uri="http://schemas.openxmlformats.org/drawingml/2006/table">
            <a:tbl>
              <a:tblPr firstRow="1" firstCol="1" lastRow="1" lastCol="1" bandRow="1" bandCol="1"/>
              <a:tblGrid>
                <a:gridCol w="1783080">
                  <a:extLst>
                    <a:ext uri="{9D8B030D-6E8A-4147-A177-3AD203B41FA5}">
                      <a16:colId xmlns:a16="http://schemas.microsoft.com/office/drawing/2014/main" val="199434800"/>
                    </a:ext>
                  </a:extLst>
                </a:gridCol>
                <a:gridCol w="4229100">
                  <a:extLst>
                    <a:ext uri="{9D8B030D-6E8A-4147-A177-3AD203B41FA5}">
                      <a16:colId xmlns:a16="http://schemas.microsoft.com/office/drawing/2014/main" val="1200207662"/>
                    </a:ext>
                  </a:extLst>
                </a:gridCol>
              </a:tblGrid>
              <a:tr h="0">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Element</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Times New Roman" panose="02020603050405020304" pitchFamily="18"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444999"/>
                  </a:ext>
                </a:extLst>
              </a:tr>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A) The invitation for an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This should be a question, using either </a:t>
                      </a:r>
                      <a:r>
                        <a:rPr lang="en-US" sz="1200" i="1">
                          <a:effectLst/>
                          <a:latin typeface="Times New Roman" panose="02020603050405020304" pitchFamily="18" charset="0"/>
                          <a:ea typeface="Times New Roman" panose="02020603050405020304" pitchFamily="18" charset="0"/>
                        </a:rPr>
                        <a:t>querer</a:t>
                      </a:r>
                      <a:r>
                        <a:rPr lang="en-US" sz="1200">
                          <a:effectLst/>
                          <a:latin typeface="Times New Roman" panose="02020603050405020304" pitchFamily="18" charset="0"/>
                          <a:ea typeface="Times New Roman" panose="02020603050405020304" pitchFamily="18" charset="0"/>
                        </a:rPr>
                        <a:t> or </a:t>
                      </a:r>
                      <a:r>
                        <a:rPr lang="en-US" sz="1200" i="1">
                          <a:effectLst/>
                          <a:latin typeface="Times New Roman" panose="02020603050405020304" pitchFamily="18" charset="0"/>
                          <a:ea typeface="Times New Roman" panose="02020603050405020304" pitchFamily="18" charset="0"/>
                        </a:rPr>
                        <a:t>poder</a:t>
                      </a:r>
                      <a:r>
                        <a:rPr lang="en-US" sz="1200">
                          <a:effectLst/>
                          <a:latin typeface="Times New Roman" panose="02020603050405020304" pitchFamily="18" charset="0"/>
                          <a:ea typeface="Times New Roman" panose="02020603050405020304" pitchFamily="18" charset="0"/>
                        </a:rPr>
                        <a:t> conjugated in the tú form and followed by the infinitive of a verb (the activity). Include a </a:t>
                      </a:r>
                      <a:r>
                        <a:rPr lang="en-US" sz="1200" i="1">
                          <a:effectLst/>
                          <a:latin typeface="Times New Roman" panose="02020603050405020304" pitchFamily="18" charset="0"/>
                          <a:ea typeface="Times New Roman" panose="02020603050405020304" pitchFamily="18" charset="0"/>
                        </a:rPr>
                        <a:t>con</a:t>
                      </a:r>
                      <a:r>
                        <a:rPr lang="en-US" sz="1200">
                          <a:effectLst/>
                          <a:latin typeface="Times New Roman" panose="02020603050405020304" pitchFamily="18" charset="0"/>
                          <a:ea typeface="Times New Roman" panose="02020603050405020304" pitchFamily="18" charset="0"/>
                        </a:rPr>
                        <a:t> expression to identify that the activity is being done “with me.” Use proper punctuation for a question.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765786"/>
                  </a:ext>
                </a:extLst>
              </a:tr>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B) La fecha </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(the date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Write out the date in Spanish. The format should be “el + number + de + month.” Write out the number (no digits</a:t>
                      </a:r>
                      <a:r>
                        <a:rPr lang="en-US" sz="1200" dirty="0" smtClean="0">
                          <a:effectLst/>
                          <a:latin typeface="Times New Roman" panose="02020603050405020304" pitchFamily="18" charset="0"/>
                          <a:ea typeface="Times New Roman" panose="02020603050405020304" pitchFamily="18" charset="0"/>
                        </a:rPr>
                        <a:t>). See Unit 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0924015"/>
                  </a:ext>
                </a:extLst>
              </a:tr>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C) La hora </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(the time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Write out the time of the event. Remember to say “at” and then the time. Write out the numbers (no digits) and include a.m. or p.m. (see </a:t>
                      </a:r>
                      <a:r>
                        <a:rPr lang="en-US" sz="1200" dirty="0" smtClean="0">
                          <a:effectLst/>
                          <a:latin typeface="Times New Roman" panose="02020603050405020304" pitchFamily="18" charset="0"/>
                          <a:ea typeface="Times New Roman" panose="02020603050405020304" pitchFamily="18" charset="0"/>
                        </a:rPr>
                        <a:t>Unit </a:t>
                      </a:r>
                      <a:r>
                        <a:rPr lang="en-US" sz="1200" dirty="0">
                          <a:effectLst/>
                          <a:latin typeface="Times New Roman" panose="02020603050405020304" pitchFamily="18" charset="0"/>
                          <a:ea typeface="Times New Roman" panose="02020603050405020304" pitchFamily="18" charset="0"/>
                        </a:rPr>
                        <a:t>1 for a review of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290851"/>
                  </a:ext>
                </a:extLst>
              </a:tr>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D) El lugar </a:t>
                      </a:r>
                    </a:p>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(the place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Include the word “in” before the place. Use a general place from </a:t>
                      </a:r>
                      <a:r>
                        <a:rPr lang="en-US" sz="1200" dirty="0" smtClean="0">
                          <a:effectLst/>
                          <a:latin typeface="Times New Roman" panose="02020603050405020304" pitchFamily="18" charset="0"/>
                          <a:ea typeface="Times New Roman" panose="02020603050405020304" pitchFamily="18" charset="0"/>
                        </a:rPr>
                        <a:t>your notes on </a:t>
                      </a:r>
                      <a:r>
                        <a:rPr lang="en-US" sz="1200" dirty="0" err="1" smtClean="0">
                          <a:effectLst/>
                          <a:latin typeface="Times New Roman" panose="02020603050405020304" pitchFamily="18" charset="0"/>
                          <a:ea typeface="Times New Roman" panose="02020603050405020304" pitchFamily="18" charset="0"/>
                        </a:rPr>
                        <a:t>Estar</a:t>
                      </a:r>
                      <a:r>
                        <a:rPr lang="en-US" sz="1200" dirty="0" smtClean="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Do </a:t>
                      </a:r>
                      <a:r>
                        <a:rPr lang="en-US" sz="1200" u="sng" dirty="0">
                          <a:effectLst/>
                          <a:latin typeface="Times New Roman" panose="02020603050405020304" pitchFamily="18" charset="0"/>
                          <a:ea typeface="Times New Roman" panose="02020603050405020304" pitchFamily="18" charset="0"/>
                        </a:rPr>
                        <a:t>not</a:t>
                      </a:r>
                      <a:r>
                        <a:rPr lang="en-US" sz="1200" dirty="0">
                          <a:effectLst/>
                          <a:latin typeface="Times New Roman" panose="02020603050405020304" pitchFamily="18" charset="0"/>
                          <a:ea typeface="Times New Roman" panose="02020603050405020304" pitchFamily="18" charset="0"/>
                        </a:rPr>
                        <a:t> use a specific name of a place (i.e. Howell).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925962"/>
                  </a:ext>
                </a:extLst>
              </a:tr>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E) An illustration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An illustration that matches the activity. Color your illustration.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863107"/>
                  </a:ext>
                </a:extLst>
              </a:tr>
            </a:tbl>
          </a:graphicData>
        </a:graphic>
      </p:graphicFrame>
    </p:spTree>
    <p:extLst>
      <p:ext uri="{BB962C8B-B14F-4D97-AF65-F5344CB8AC3E}">
        <p14:creationId xmlns:p14="http://schemas.microsoft.com/office/powerpoint/2010/main" val="1910103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778" r="18000"/>
          <a:stretch/>
        </p:blipFill>
        <p:spPr>
          <a:xfrm>
            <a:off x="1600200" y="0"/>
            <a:ext cx="6019800" cy="68580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749517999"/>
              </p:ext>
            </p:extLst>
          </p:nvPr>
        </p:nvGraphicFramePr>
        <p:xfrm>
          <a:off x="176784" y="228600"/>
          <a:ext cx="2846832" cy="1645920"/>
        </p:xfrm>
        <a:graphic>
          <a:graphicData uri="http://schemas.openxmlformats.org/drawingml/2006/table">
            <a:tbl>
              <a:tblPr firstRow="1" firstCol="1" lastRow="1" lastCol="1" bandRow="1" bandCol="1"/>
              <a:tblGrid>
                <a:gridCol w="844308">
                  <a:extLst>
                    <a:ext uri="{9D8B030D-6E8A-4147-A177-3AD203B41FA5}">
                      <a16:colId xmlns:a16="http://schemas.microsoft.com/office/drawing/2014/main" val="2964997057"/>
                    </a:ext>
                  </a:extLst>
                </a:gridCol>
                <a:gridCol w="2002524">
                  <a:extLst>
                    <a:ext uri="{9D8B030D-6E8A-4147-A177-3AD203B41FA5}">
                      <a16:colId xmlns:a16="http://schemas.microsoft.com/office/drawing/2014/main" val="2172535381"/>
                    </a:ext>
                  </a:extLst>
                </a:gridCol>
              </a:tblGrid>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A) The invitation for an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This should be a question, using either </a:t>
                      </a:r>
                      <a:r>
                        <a:rPr lang="en-US" sz="1200" i="1" dirty="0" err="1">
                          <a:effectLst/>
                          <a:latin typeface="Times New Roman" panose="02020603050405020304" pitchFamily="18" charset="0"/>
                          <a:ea typeface="Times New Roman" panose="02020603050405020304" pitchFamily="18" charset="0"/>
                        </a:rPr>
                        <a:t>querer</a:t>
                      </a:r>
                      <a:r>
                        <a:rPr lang="en-US" sz="1200" dirty="0">
                          <a:effectLst/>
                          <a:latin typeface="Times New Roman" panose="02020603050405020304" pitchFamily="18" charset="0"/>
                          <a:ea typeface="Times New Roman" panose="02020603050405020304" pitchFamily="18" charset="0"/>
                        </a:rPr>
                        <a:t> or </a:t>
                      </a:r>
                      <a:r>
                        <a:rPr lang="en-US" sz="1200" i="1" dirty="0" err="1">
                          <a:effectLst/>
                          <a:latin typeface="Times New Roman" panose="02020603050405020304" pitchFamily="18" charset="0"/>
                          <a:ea typeface="Times New Roman" panose="02020603050405020304" pitchFamily="18" charset="0"/>
                        </a:rPr>
                        <a:t>poder</a:t>
                      </a:r>
                      <a:r>
                        <a:rPr lang="en-US" sz="1200" dirty="0">
                          <a:effectLst/>
                          <a:latin typeface="Times New Roman" panose="02020603050405020304" pitchFamily="18" charset="0"/>
                          <a:ea typeface="Times New Roman" panose="02020603050405020304" pitchFamily="18" charset="0"/>
                        </a:rPr>
                        <a:t> conjugated in the </a:t>
                      </a:r>
                      <a:r>
                        <a:rPr lang="en-US" sz="1200" dirty="0" err="1">
                          <a:effectLst/>
                          <a:latin typeface="Times New Roman" panose="02020603050405020304" pitchFamily="18" charset="0"/>
                          <a:ea typeface="Times New Roman" panose="02020603050405020304" pitchFamily="18" charset="0"/>
                        </a:rPr>
                        <a:t>tú</a:t>
                      </a:r>
                      <a:r>
                        <a:rPr lang="en-US" sz="1200" dirty="0">
                          <a:effectLst/>
                          <a:latin typeface="Times New Roman" panose="02020603050405020304" pitchFamily="18" charset="0"/>
                          <a:ea typeface="Times New Roman" panose="02020603050405020304" pitchFamily="18" charset="0"/>
                        </a:rPr>
                        <a:t> form and followed by the infinitive of a verb (the activity). Include a </a:t>
                      </a:r>
                      <a:r>
                        <a:rPr lang="en-US" sz="1200" i="1" dirty="0">
                          <a:effectLst/>
                          <a:latin typeface="Times New Roman" panose="02020603050405020304" pitchFamily="18" charset="0"/>
                          <a:ea typeface="Times New Roman" panose="02020603050405020304" pitchFamily="18" charset="0"/>
                        </a:rPr>
                        <a:t>con</a:t>
                      </a:r>
                      <a:r>
                        <a:rPr lang="en-US" sz="1200" dirty="0">
                          <a:effectLst/>
                          <a:latin typeface="Times New Roman" panose="02020603050405020304" pitchFamily="18" charset="0"/>
                          <a:ea typeface="Times New Roman" panose="02020603050405020304" pitchFamily="18" charset="0"/>
                        </a:rPr>
                        <a:t> expression to identify that the activity is being done “with me.” Use proper punctuation for a question.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2785262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13994457"/>
              </p:ext>
            </p:extLst>
          </p:nvPr>
        </p:nvGraphicFramePr>
        <p:xfrm>
          <a:off x="5756910" y="2133600"/>
          <a:ext cx="3387090" cy="731520"/>
        </p:xfrm>
        <a:graphic>
          <a:graphicData uri="http://schemas.openxmlformats.org/drawingml/2006/table">
            <a:tbl>
              <a:tblPr firstRow="1" firstCol="1" lastRow="1" lastCol="1" bandRow="1" bandCol="1"/>
              <a:tblGrid>
                <a:gridCol w="1004536">
                  <a:extLst>
                    <a:ext uri="{9D8B030D-6E8A-4147-A177-3AD203B41FA5}">
                      <a16:colId xmlns:a16="http://schemas.microsoft.com/office/drawing/2014/main" val="1520227140"/>
                    </a:ext>
                  </a:extLst>
                </a:gridCol>
                <a:gridCol w="2382554">
                  <a:extLst>
                    <a:ext uri="{9D8B030D-6E8A-4147-A177-3AD203B41FA5}">
                      <a16:colId xmlns:a16="http://schemas.microsoft.com/office/drawing/2014/main" val="352280698"/>
                    </a:ext>
                  </a:extLst>
                </a:gridCol>
              </a:tblGrid>
              <a:tr h="0">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B) La </a:t>
                      </a:r>
                      <a:r>
                        <a:rPr lang="en-US" sz="1200" dirty="0" err="1">
                          <a:effectLst/>
                          <a:latin typeface="Times New Roman" panose="02020603050405020304" pitchFamily="18" charset="0"/>
                          <a:ea typeface="Times New Roman" panose="02020603050405020304" pitchFamily="18" charset="0"/>
                        </a:rPr>
                        <a:t>fecha</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(the date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Write out the date in Spanish. The format should be “el + number + de + month.” Write out the number (no digits</a:t>
                      </a:r>
                      <a:r>
                        <a:rPr lang="en-US" sz="1200" dirty="0" smtClean="0">
                          <a:effectLst/>
                          <a:latin typeface="Times New Roman" panose="02020603050405020304" pitchFamily="18" charset="0"/>
                          <a:ea typeface="Times New Roman" panose="02020603050405020304" pitchFamily="18" charset="0"/>
                        </a:rPr>
                        <a:t>). See Unit 1 for</a:t>
                      </a:r>
                      <a:r>
                        <a:rPr lang="en-US" sz="1200" baseline="0" dirty="0" smtClean="0">
                          <a:effectLst/>
                          <a:latin typeface="Times New Roman" panose="02020603050405020304" pitchFamily="18" charset="0"/>
                          <a:ea typeface="Times New Roman" panose="02020603050405020304" pitchFamily="18" charset="0"/>
                        </a:rPr>
                        <a:t> date format.</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9205054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09722521"/>
              </p:ext>
            </p:extLst>
          </p:nvPr>
        </p:nvGraphicFramePr>
        <p:xfrm>
          <a:off x="6757416" y="3535680"/>
          <a:ext cx="2286000" cy="1463040"/>
        </p:xfrm>
        <a:graphic>
          <a:graphicData uri="http://schemas.openxmlformats.org/drawingml/2006/table">
            <a:tbl>
              <a:tblPr firstRow="1" firstCol="1" lastRow="1" lastCol="1" bandRow="1" bandCol="1"/>
              <a:tblGrid>
                <a:gridCol w="677978">
                  <a:extLst>
                    <a:ext uri="{9D8B030D-6E8A-4147-A177-3AD203B41FA5}">
                      <a16:colId xmlns:a16="http://schemas.microsoft.com/office/drawing/2014/main" val="1806347201"/>
                    </a:ext>
                  </a:extLst>
                </a:gridCol>
                <a:gridCol w="1608022">
                  <a:extLst>
                    <a:ext uri="{9D8B030D-6E8A-4147-A177-3AD203B41FA5}">
                      <a16:colId xmlns:a16="http://schemas.microsoft.com/office/drawing/2014/main" val="3835543384"/>
                    </a:ext>
                  </a:extLst>
                </a:gridCol>
              </a:tblGrid>
              <a:tr h="1295400">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C) La hora </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(the time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Write out the time of the event. Remember to say “at” and then the time. Write out the numbers (no digits) and include a.m. or p.m. (see </a:t>
                      </a:r>
                      <a:r>
                        <a:rPr lang="en-US" sz="1200" dirty="0" smtClean="0">
                          <a:effectLst/>
                          <a:latin typeface="Times New Roman" panose="02020603050405020304" pitchFamily="18" charset="0"/>
                          <a:ea typeface="Times New Roman" panose="02020603050405020304" pitchFamily="18" charset="0"/>
                        </a:rPr>
                        <a:t>Unit </a:t>
                      </a:r>
                      <a:r>
                        <a:rPr lang="en-US" sz="1200" dirty="0">
                          <a:effectLst/>
                          <a:latin typeface="Times New Roman" panose="02020603050405020304" pitchFamily="18" charset="0"/>
                          <a:ea typeface="Times New Roman" panose="02020603050405020304" pitchFamily="18" charset="0"/>
                        </a:rPr>
                        <a:t>1 for a review of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9218885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27448533"/>
              </p:ext>
            </p:extLst>
          </p:nvPr>
        </p:nvGraphicFramePr>
        <p:xfrm>
          <a:off x="103632" y="2057400"/>
          <a:ext cx="2258568" cy="1097280"/>
        </p:xfrm>
        <a:graphic>
          <a:graphicData uri="http://schemas.openxmlformats.org/drawingml/2006/table">
            <a:tbl>
              <a:tblPr firstRow="1" firstCol="1" lastRow="1" lastCol="1" bandRow="1" bandCol="1"/>
              <a:tblGrid>
                <a:gridCol w="669841">
                  <a:extLst>
                    <a:ext uri="{9D8B030D-6E8A-4147-A177-3AD203B41FA5}">
                      <a16:colId xmlns:a16="http://schemas.microsoft.com/office/drawing/2014/main" val="2290041044"/>
                    </a:ext>
                  </a:extLst>
                </a:gridCol>
                <a:gridCol w="1588727">
                  <a:extLst>
                    <a:ext uri="{9D8B030D-6E8A-4147-A177-3AD203B41FA5}">
                      <a16:colId xmlns:a16="http://schemas.microsoft.com/office/drawing/2014/main" val="1621777501"/>
                    </a:ext>
                  </a:extLst>
                </a:gridCol>
              </a:tblGrid>
              <a:tr h="0">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D) El </a:t>
                      </a:r>
                      <a:r>
                        <a:rPr lang="en-US" sz="1200" dirty="0" err="1">
                          <a:effectLst/>
                          <a:latin typeface="Times New Roman" panose="02020603050405020304" pitchFamily="18" charset="0"/>
                          <a:ea typeface="Times New Roman" panose="02020603050405020304" pitchFamily="18" charset="0"/>
                        </a:rPr>
                        <a:t>lugar</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(the place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Include the word “in” before the place. Use a general place from chapters 2-4. Do </a:t>
                      </a:r>
                      <a:r>
                        <a:rPr lang="en-US" sz="1200" u="sng" dirty="0">
                          <a:effectLst/>
                          <a:latin typeface="Times New Roman" panose="02020603050405020304" pitchFamily="18" charset="0"/>
                          <a:ea typeface="Times New Roman" panose="02020603050405020304" pitchFamily="18" charset="0"/>
                        </a:rPr>
                        <a:t>not</a:t>
                      </a:r>
                      <a:r>
                        <a:rPr lang="en-US" sz="1200" dirty="0">
                          <a:effectLst/>
                          <a:latin typeface="Times New Roman" panose="02020603050405020304" pitchFamily="18" charset="0"/>
                          <a:ea typeface="Times New Roman" panose="02020603050405020304" pitchFamily="18" charset="0"/>
                        </a:rPr>
                        <a:t> use a specific name of a place (i.e. Howell).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1175092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83523237"/>
              </p:ext>
            </p:extLst>
          </p:nvPr>
        </p:nvGraphicFramePr>
        <p:xfrm>
          <a:off x="91440" y="3875532"/>
          <a:ext cx="2490216" cy="731520"/>
        </p:xfrm>
        <a:graphic>
          <a:graphicData uri="http://schemas.openxmlformats.org/drawingml/2006/table">
            <a:tbl>
              <a:tblPr firstRow="1" firstCol="1" lastRow="1" lastCol="1" bandRow="1" bandCol="1"/>
              <a:tblGrid>
                <a:gridCol w="813816">
                  <a:extLst>
                    <a:ext uri="{9D8B030D-6E8A-4147-A177-3AD203B41FA5}">
                      <a16:colId xmlns:a16="http://schemas.microsoft.com/office/drawing/2014/main" val="1696118306"/>
                    </a:ext>
                  </a:extLst>
                </a:gridCol>
                <a:gridCol w="1676400">
                  <a:extLst>
                    <a:ext uri="{9D8B030D-6E8A-4147-A177-3AD203B41FA5}">
                      <a16:colId xmlns:a16="http://schemas.microsoft.com/office/drawing/2014/main" val="537617453"/>
                    </a:ext>
                  </a:extLst>
                </a:gridCol>
              </a:tblGrid>
              <a:tr h="0">
                <a:tc>
                  <a:txBody>
                    <a:bodyPr/>
                    <a:lstStyle/>
                    <a:p>
                      <a:pPr marL="0" marR="0">
                        <a:spcBef>
                          <a:spcPts val="0"/>
                        </a:spcBef>
                        <a:spcAft>
                          <a:spcPts val="0"/>
                        </a:spcAft>
                      </a:pPr>
                      <a:r>
                        <a:rPr lang="en-US" sz="1200">
                          <a:effectLst/>
                          <a:latin typeface="Times New Roman" panose="02020603050405020304" pitchFamily="18" charset="0"/>
                          <a:ea typeface="Times New Roman" panose="02020603050405020304" pitchFamily="18" charset="0"/>
                        </a:rPr>
                        <a:t>E) An illustration of the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An illustration that matches the activity. Color your illustration.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33926170"/>
                  </a:ext>
                </a:extLst>
              </a:tr>
            </a:tbl>
          </a:graphicData>
        </a:graphic>
      </p:graphicFrame>
    </p:spTree>
    <p:extLst>
      <p:ext uri="{BB962C8B-B14F-4D97-AF65-F5344CB8AC3E}">
        <p14:creationId xmlns:p14="http://schemas.microsoft.com/office/powerpoint/2010/main" val="64459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Project: </a:t>
            </a:r>
            <a:r>
              <a:rPr lang="en-US" sz="4000" dirty="0" err="1"/>
              <a:t>Una</a:t>
            </a:r>
            <a:r>
              <a:rPr lang="en-US" sz="4000" dirty="0"/>
              <a:t> </a:t>
            </a:r>
            <a:r>
              <a:rPr lang="en-US" sz="4000" dirty="0" err="1"/>
              <a:t>invitación</a:t>
            </a:r>
            <a:endParaRPr lang="en-US" sz="4000" dirty="0"/>
          </a:p>
        </p:txBody>
      </p:sp>
      <p:sp>
        <p:nvSpPr>
          <p:cNvPr id="3" name="Content Placeholder 2"/>
          <p:cNvSpPr>
            <a:spLocks noGrp="1"/>
          </p:cNvSpPr>
          <p:nvPr>
            <p:ph idx="1"/>
          </p:nvPr>
        </p:nvSpPr>
        <p:spPr/>
        <p:txBody>
          <a:bodyPr/>
          <a:lstStyle/>
          <a:p>
            <a:r>
              <a:rPr lang="en-US" sz="2000" dirty="0" smtClean="0">
                <a:latin typeface="Arial" panose="020B0604020202020204" pitchFamily="34" charset="0"/>
                <a:cs typeface="Arial" panose="020B0604020202020204" pitchFamily="34" charset="0"/>
              </a:rPr>
              <a:t>Presentation (Element F)</a:t>
            </a:r>
          </a:p>
          <a:p>
            <a:pPr lvl="1"/>
            <a:r>
              <a:rPr lang="en-US" sz="1800" dirty="0">
                <a:latin typeface="Arial" panose="020B0604020202020204" pitchFamily="34" charset="0"/>
                <a:cs typeface="Arial" panose="020B0604020202020204" pitchFamily="34" charset="0"/>
              </a:rPr>
              <a:t>You will present your invitation to the class. You are also required to participate during the presentations. You will be randomly called on to decline someone’s invitation. Using only Spanish, you will apologize, tell the person that you are unable to attend (restate the activity), and provide a reason. See model below.</a:t>
            </a:r>
            <a:endParaRPr lang="en-US" sz="1800" i="1" dirty="0" smtClean="0">
              <a:latin typeface="Arial" panose="020B0604020202020204" pitchFamily="34" charset="0"/>
              <a:cs typeface="Arial" panose="020B0604020202020204" pitchFamily="34" charset="0"/>
            </a:endParaRPr>
          </a:p>
          <a:p>
            <a:pPr lvl="1"/>
            <a:endParaRPr lang="en-US" sz="1800" i="1" dirty="0">
              <a:latin typeface="Arial" panose="020B0604020202020204" pitchFamily="34" charset="0"/>
              <a:cs typeface="Arial" panose="020B0604020202020204" pitchFamily="34" charset="0"/>
            </a:endParaRPr>
          </a:p>
          <a:p>
            <a:pPr lvl="1"/>
            <a:r>
              <a:rPr lang="en-US" sz="1800" i="1" dirty="0" smtClean="0">
                <a:latin typeface="Arial" panose="020B0604020202020204" pitchFamily="34" charset="0"/>
                <a:cs typeface="Arial" panose="020B0604020202020204" pitchFamily="34" charset="0"/>
              </a:rPr>
              <a:t>Complete </a:t>
            </a:r>
            <a:r>
              <a:rPr lang="en-US" sz="1800" i="1" dirty="0">
                <a:latin typeface="Arial" panose="020B0604020202020204" pitchFamily="34" charset="0"/>
                <a:cs typeface="Arial" panose="020B0604020202020204" pitchFamily="34" charset="0"/>
              </a:rPr>
              <a:t>this sentence with your reply to another student’s invitation. You will be asked to respond to a classmate after his/her presentation</a:t>
            </a:r>
            <a:r>
              <a:rPr lang="en-US" sz="1800" i="1" dirty="0" smtClean="0">
                <a:latin typeface="Arial" panose="020B0604020202020204" pitchFamily="34" charset="0"/>
                <a:cs typeface="Arial" panose="020B0604020202020204" pitchFamily="34" charset="0"/>
              </a:rPr>
              <a:t>.</a:t>
            </a:r>
          </a:p>
          <a:p>
            <a:pPr lvl="1"/>
            <a:endParaRPr lang="en-US" sz="1800" i="1" dirty="0">
              <a:latin typeface="Arial" panose="020B0604020202020204" pitchFamily="34" charset="0"/>
              <a:cs typeface="Arial" panose="020B0604020202020204" pitchFamily="34" charset="0"/>
            </a:endParaRPr>
          </a:p>
          <a:p>
            <a:pPr lvl="2"/>
            <a:r>
              <a:rPr lang="en-US" sz="1600" dirty="0" smtClean="0">
                <a:latin typeface="Arial" panose="020B0604020202020204" pitchFamily="34" charset="0"/>
                <a:cs typeface="Arial" panose="020B0604020202020204" pitchFamily="34" charset="0"/>
              </a:rPr>
              <a:t>Lo </a:t>
            </a:r>
            <a:r>
              <a:rPr lang="en-US" sz="1600" dirty="0" err="1" smtClean="0">
                <a:latin typeface="Arial" panose="020B0604020202020204" pitchFamily="34" charset="0"/>
                <a:cs typeface="Arial" panose="020B0604020202020204" pitchFamily="34" charset="0"/>
              </a:rPr>
              <a:t>siento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pero</a:t>
            </a:r>
            <a:r>
              <a:rPr lang="en-US" sz="1600" dirty="0" smtClean="0">
                <a:latin typeface="Arial" panose="020B0604020202020204" pitchFamily="34" charset="0"/>
                <a:cs typeface="Arial" panose="020B0604020202020204" pitchFamily="34" charset="0"/>
              </a:rPr>
              <a:t> no </a:t>
            </a:r>
            <a:r>
              <a:rPr lang="en-US" sz="1600" dirty="0" err="1" smtClean="0">
                <a:latin typeface="Arial" panose="020B0604020202020204" pitchFamily="34" charset="0"/>
                <a:cs typeface="Arial" panose="020B0604020202020204" pitchFamily="34" charset="0"/>
              </a:rPr>
              <a:t>puedo</a:t>
            </a:r>
            <a:r>
              <a:rPr lang="en-US" sz="1600" dirty="0" smtClean="0">
                <a:latin typeface="Arial" panose="020B0604020202020204" pitchFamily="34" charset="0"/>
                <a:cs typeface="Arial" panose="020B0604020202020204" pitchFamily="34" charset="0"/>
              </a:rPr>
              <a:t> ___________ </a:t>
            </a:r>
            <a:r>
              <a:rPr lang="en-US" sz="1600" dirty="0" err="1" smtClean="0">
                <a:latin typeface="Arial" panose="020B0604020202020204" pitchFamily="34" charset="0"/>
                <a:cs typeface="Arial" panose="020B0604020202020204" pitchFamily="34" charset="0"/>
              </a:rPr>
              <a:t>contigo</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porque</a:t>
            </a:r>
            <a:r>
              <a:rPr lang="en-US" sz="1600" dirty="0" smtClean="0">
                <a:latin typeface="Arial" panose="020B0604020202020204" pitchFamily="34" charset="0"/>
                <a:cs typeface="Arial" panose="020B0604020202020204" pitchFamily="34" charset="0"/>
              </a:rPr>
              <a:t>…</a:t>
            </a:r>
          </a:p>
          <a:p>
            <a:pPr marL="914400" lvl="2" indent="0">
              <a:buNone/>
            </a:pPr>
            <a:endParaRPr lang="en-US" sz="1600" dirty="0">
              <a:latin typeface="Arial" panose="020B0604020202020204" pitchFamily="34" charset="0"/>
              <a:cs typeface="Arial" panose="020B0604020202020204" pitchFamily="34" charset="0"/>
            </a:endParaRPr>
          </a:p>
          <a:p>
            <a:pPr marL="914400" lvl="2" indent="0">
              <a:buNone/>
            </a:pPr>
            <a:r>
              <a:rPr lang="en-US" sz="1600" dirty="0" smtClean="0">
                <a:latin typeface="Arial" panose="020B0604020202020204" pitchFamily="34" charset="0"/>
                <a:cs typeface="Arial" panose="020B0604020202020204" pitchFamily="34" charset="0"/>
              </a:rPr>
              <a:t>    _______________.</a:t>
            </a:r>
            <a:endParaRPr lang="en-US" sz="1600"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
        <p:nvSpPr>
          <p:cNvPr id="24" name="Text Box 29"/>
          <p:cNvSpPr txBox="1">
            <a:spLocks noChangeArrowheads="1"/>
          </p:cNvSpPr>
          <p:nvPr/>
        </p:nvSpPr>
        <p:spPr bwMode="auto">
          <a:xfrm>
            <a:off x="3886200" y="5638800"/>
            <a:ext cx="2066925" cy="37147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000" b="0" i="0" u="none" strike="noStrike" cap="none" normalizeH="0" baseline="0" dirty="0" smtClean="0">
                <a:ln>
                  <a:noFill/>
                </a:ln>
                <a:solidFill>
                  <a:schemeClr val="tx1"/>
                </a:solidFill>
                <a:effectLst/>
                <a:latin typeface="Calibri" panose="020F0502020204030204" pitchFamily="34" charset="0"/>
              </a:rPr>
              <a:t>Activity from classmate’s invitation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5" name="Text Box 30"/>
          <p:cNvSpPr txBox="1">
            <a:spLocks noChangeArrowheads="1"/>
          </p:cNvSpPr>
          <p:nvPr/>
        </p:nvSpPr>
        <p:spPr bwMode="auto">
          <a:xfrm>
            <a:off x="1717738" y="6273863"/>
            <a:ext cx="2247900" cy="37147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000" b="0" i="0" u="none" strike="noStrike" cap="none" normalizeH="0" baseline="0" dirty="0" smtClean="0">
                <a:ln>
                  <a:noFill/>
                </a:ln>
                <a:solidFill>
                  <a:schemeClr val="tx1"/>
                </a:solidFill>
                <a:effectLst/>
                <a:latin typeface="Calibri" panose="020F0502020204030204" pitchFamily="34" charset="0"/>
              </a:rPr>
              <a:t>Your excuse- use the infinitive of a verb</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36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Project: </a:t>
            </a:r>
            <a:r>
              <a:rPr lang="en-US" sz="4000" dirty="0" err="1"/>
              <a:t>Una</a:t>
            </a:r>
            <a:r>
              <a:rPr lang="en-US" sz="4000" dirty="0"/>
              <a:t> </a:t>
            </a:r>
            <a:r>
              <a:rPr lang="en-US" sz="4000" dirty="0" err="1"/>
              <a:t>invitación</a:t>
            </a:r>
            <a:endParaRPr lang="en-US" sz="4000" dirty="0"/>
          </a:p>
        </p:txBody>
      </p:sp>
      <p:sp>
        <p:nvSpPr>
          <p:cNvPr id="3" name="Content Placeholder 2"/>
          <p:cNvSpPr>
            <a:spLocks noGrp="1"/>
          </p:cNvSpPr>
          <p:nvPr>
            <p:ph idx="1"/>
          </p:nvPr>
        </p:nvSpPr>
        <p:spPr/>
        <p:txBody>
          <a:bodyPr/>
          <a:lstStyle/>
          <a:p>
            <a:r>
              <a:rPr lang="fr-FR" sz="1600" dirty="0" err="1" smtClean="0">
                <a:latin typeface="Arial" panose="020B0604020202020204" pitchFamily="34" charset="0"/>
                <a:cs typeface="Arial" panose="020B0604020202020204" pitchFamily="34" charset="0"/>
              </a:rPr>
              <a:t>Rubric</a:t>
            </a:r>
            <a:r>
              <a:rPr lang="fr-FR" sz="1600" dirty="0" smtClean="0">
                <a:latin typeface="Arial" panose="020B0604020202020204" pitchFamily="34" charset="0"/>
                <a:cs typeface="Arial" panose="020B0604020202020204" pitchFamily="34" charset="0"/>
              </a:rPr>
              <a:t>: </a:t>
            </a:r>
          </a:p>
          <a:p>
            <a:pPr lvl="1"/>
            <a:r>
              <a:rPr lang="fr-FR" sz="1200" dirty="0" smtClean="0">
                <a:latin typeface="Arial" panose="020B0604020202020204" pitchFamily="34" charset="0"/>
                <a:cs typeface="Arial" panose="020B0604020202020204" pitchFamily="34" charset="0"/>
              </a:rPr>
              <a:t>Score </a:t>
            </a:r>
            <a:r>
              <a:rPr lang="fr-FR" sz="1200" dirty="0">
                <a:latin typeface="Arial" panose="020B0604020202020204" pitchFamily="34" charset="0"/>
                <a:cs typeface="Arial" panose="020B0604020202020204" pitchFamily="34" charset="0"/>
              </a:rPr>
              <a:t>_______ </a:t>
            </a:r>
            <a:r>
              <a:rPr lang="fr-FR" sz="1200">
                <a:latin typeface="Arial" panose="020B0604020202020204" pitchFamily="34" charset="0"/>
                <a:cs typeface="Arial" panose="020B0604020202020204" pitchFamily="34" charset="0"/>
              </a:rPr>
              <a:t>X </a:t>
            </a:r>
            <a:r>
              <a:rPr lang="fr-FR" sz="1200" smtClean="0">
                <a:latin typeface="Arial" panose="020B0604020202020204" pitchFamily="34" charset="0"/>
                <a:cs typeface="Arial" panose="020B0604020202020204" pitchFamily="34" charset="0"/>
              </a:rPr>
              <a:t>2 </a:t>
            </a:r>
            <a:r>
              <a:rPr lang="fr-FR" sz="1200" dirty="0">
                <a:latin typeface="Arial" panose="020B0604020202020204" pitchFamily="34" charset="0"/>
                <a:cs typeface="Arial" panose="020B0604020202020204" pitchFamily="34" charset="0"/>
              </a:rPr>
              <a:t>+ 5 point </a:t>
            </a:r>
            <a:r>
              <a:rPr lang="fr-FR" sz="1200" dirty="0" err="1">
                <a:latin typeface="Arial" panose="020B0604020202020204" pitchFamily="34" charset="0"/>
                <a:cs typeface="Arial" panose="020B0604020202020204" pitchFamily="34" charset="0"/>
              </a:rPr>
              <a:t>Presentation</a:t>
            </a:r>
            <a:r>
              <a:rPr lang="fr-FR" sz="1200" dirty="0">
                <a:latin typeface="Arial" panose="020B0604020202020204" pitchFamily="34" charset="0"/>
                <a:cs typeface="Arial" panose="020B0604020202020204" pitchFamily="34" charset="0"/>
              </a:rPr>
              <a:t> + 5 point </a:t>
            </a:r>
            <a:r>
              <a:rPr lang="fr-FR" sz="1200" dirty="0" err="1">
                <a:latin typeface="Arial" panose="020B0604020202020204" pitchFamily="34" charset="0"/>
                <a:cs typeface="Arial" panose="020B0604020202020204" pitchFamily="34" charset="0"/>
              </a:rPr>
              <a:t>Reply</a:t>
            </a:r>
            <a:r>
              <a:rPr lang="fr-FR" sz="1200" dirty="0">
                <a:latin typeface="Arial" panose="020B0604020202020204" pitchFamily="34" charset="0"/>
                <a:cs typeface="Arial" panose="020B0604020202020204" pitchFamily="34" charset="0"/>
              </a:rPr>
              <a:t> (</a:t>
            </a:r>
            <a:r>
              <a:rPr lang="fr-FR" sz="1200" dirty="0" err="1">
                <a:latin typeface="Arial" panose="020B0604020202020204" pitchFamily="34" charset="0"/>
                <a:cs typeface="Arial" panose="020B0604020202020204" pitchFamily="34" charset="0"/>
              </a:rPr>
              <a:t>element</a:t>
            </a:r>
            <a:r>
              <a:rPr lang="fr-FR" sz="1200" dirty="0">
                <a:latin typeface="Arial" panose="020B0604020202020204" pitchFamily="34" charset="0"/>
                <a:cs typeface="Arial" panose="020B0604020202020204" pitchFamily="34" charset="0"/>
              </a:rPr>
              <a:t> F) = ________</a:t>
            </a:r>
            <a:r>
              <a:rPr lang="fr-FR" sz="1200" dirty="0" smtClean="0">
                <a:latin typeface="Arial" panose="020B0604020202020204" pitchFamily="34" charset="0"/>
                <a:cs typeface="Arial" panose="020B0604020202020204" pitchFamily="34" charset="0"/>
              </a:rPr>
              <a:t>points/20 </a:t>
            </a:r>
            <a:r>
              <a:rPr lang="fr-FR" sz="1200" dirty="0">
                <a:latin typeface="Arial" panose="020B0604020202020204" pitchFamily="34" charset="0"/>
                <a:cs typeface="Arial" panose="020B0604020202020204" pitchFamily="34" charset="0"/>
              </a:rPr>
              <a:t>pts</a:t>
            </a:r>
            <a:endParaRPr lang="en-US" sz="12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nvGraphicFramePr>
        <p:xfrm>
          <a:off x="1531620" y="2743200"/>
          <a:ext cx="6080760" cy="2590800"/>
        </p:xfrm>
        <a:graphic>
          <a:graphicData uri="http://schemas.openxmlformats.org/drawingml/2006/table">
            <a:tbl>
              <a:tblPr firstRow="1" firstCol="1" lastRow="1" lastCol="1" bandRow="1" bandCol="1"/>
              <a:tblGrid>
                <a:gridCol w="640080">
                  <a:extLst>
                    <a:ext uri="{9D8B030D-6E8A-4147-A177-3AD203B41FA5}">
                      <a16:colId xmlns:a16="http://schemas.microsoft.com/office/drawing/2014/main" val="3424860877"/>
                    </a:ext>
                  </a:extLst>
                </a:gridCol>
                <a:gridCol w="5440680">
                  <a:extLst>
                    <a:ext uri="{9D8B030D-6E8A-4147-A177-3AD203B41FA5}">
                      <a16:colId xmlns:a16="http://schemas.microsoft.com/office/drawing/2014/main" val="536744000"/>
                    </a:ext>
                  </a:extLst>
                </a:gridCol>
              </a:tblGrid>
              <a:tr h="0">
                <a:tc>
                  <a:txBody>
                    <a:bodyPr/>
                    <a:lstStyle/>
                    <a:p>
                      <a:pPr marL="0" marR="0" algn="ctr">
                        <a:spcBef>
                          <a:spcPts val="0"/>
                        </a:spcBef>
                        <a:spcAft>
                          <a:spcPts val="0"/>
                        </a:spcAft>
                      </a:pPr>
                      <a:r>
                        <a:rPr lang="en-US" sz="1000" b="1">
                          <a:effectLst/>
                          <a:latin typeface="Times New Roman" panose="02020603050405020304" pitchFamily="18" charset="0"/>
                          <a:ea typeface="Times New Roman" panose="02020603050405020304" pitchFamily="18" charset="0"/>
                        </a:rPr>
                        <a:t>Score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effectLst/>
                          <a:latin typeface="Times New Roman" panose="02020603050405020304" pitchFamily="18" charset="0"/>
                          <a:ea typeface="Times New Roman" panose="02020603050405020304" pitchFamily="18" charset="0"/>
                        </a:rPr>
                        <a:t>Description</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8204696"/>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All required elements are present; question is phrased as complete sentence with proper punctuation; all verbs are conjugated to match the subject; numbers written out; free of grammatical or spelling errors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695525"/>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4.5</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All required elements are present; question is phrased as a complete sentence; verbs are conjugated to match the subject; numbers written out as words; 1-3 minor grammatical or spelling errors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731225"/>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At least 4 out of 5 elements present; question is phrased as a complete sentence; verbs are conjugated; numbers written out as words; 4-5 minor grammatical or spelling errors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705469"/>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3.5</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At least 3 out of 5 elements present; verbs may be conjugated correctly, incorrectly, or left in the infinitive; numbers written out as words or appear as digits; some sentences are incomplete; 6-7 grammatical or spelling errors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646702"/>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At least 3 out of 5 elements present; verbs conjugated correctly, incorrectly, left in the infinitive, or missing completely; numbers written out as words or appear as digits; incomplete sentences; 8-9 grammatical or spelling errors</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1531"/>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At least 2 out of 5 elements present; 10 or more grammatical or spelling errors or includes some English</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420848"/>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panose="02020603050405020304" pitchFamily="18" charset="0"/>
                          <a:ea typeface="Times New Roman" panose="02020603050405020304" pitchFamily="18" charset="0"/>
                        </a:rPr>
                        <a:t>Attempt made, but does not make sense or cannot be read, or is a copy of teacher’s example</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993854"/>
                  </a:ext>
                </a:extLst>
              </a:tr>
              <a:tr h="0">
                <a:tc>
                  <a:txBody>
                    <a:bodyPr/>
                    <a:lstStyle/>
                    <a:p>
                      <a:pPr marL="0" marR="0" algn="ctr">
                        <a:spcBef>
                          <a:spcPts val="0"/>
                        </a:spcBef>
                        <a:spcAft>
                          <a:spcPts val="0"/>
                        </a:spcAft>
                      </a:pPr>
                      <a:r>
                        <a:rPr lang="en-US" sz="1000">
                          <a:effectLst/>
                          <a:latin typeface="Times New Roman" panose="02020603050405020304" pitchFamily="18" charset="0"/>
                          <a:ea typeface="Times New Roman" panose="02020603050405020304" pitchFamily="18" charset="0"/>
                        </a:rPr>
                        <a:t>0</a:t>
                      </a:r>
                      <a:endParaRPr lang="en-US"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No attempt made or written in English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699363"/>
                  </a:ext>
                </a:extLst>
              </a:tr>
            </a:tbl>
          </a:graphicData>
        </a:graphic>
      </p:graphicFrame>
    </p:spTree>
    <p:extLst>
      <p:ext uri="{BB962C8B-B14F-4D97-AF65-F5344CB8AC3E}">
        <p14:creationId xmlns:p14="http://schemas.microsoft.com/office/powerpoint/2010/main" val="465320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Yo puedo…</a:t>
            </a:r>
          </a:p>
        </p:txBody>
      </p:sp>
      <p:sp>
        <p:nvSpPr>
          <p:cNvPr id="12291" name="Rectangle 3"/>
          <p:cNvSpPr>
            <a:spLocks noGrp="1" noChangeArrowheads="1"/>
          </p:cNvSpPr>
          <p:nvPr>
            <p:ph type="body" idx="1"/>
          </p:nvPr>
        </p:nvSpPr>
        <p:spPr/>
        <p:txBody>
          <a:bodyPr/>
          <a:lstStyle/>
          <a:p>
            <a:r>
              <a:rPr lang="en-US" sz="2400" dirty="0">
                <a:latin typeface="Arial" charset="0"/>
              </a:rPr>
              <a:t>I can…</a:t>
            </a:r>
          </a:p>
          <a:p>
            <a:pPr lvl="1"/>
            <a:r>
              <a:rPr lang="en-US" sz="2000" dirty="0">
                <a:latin typeface="Arial" panose="020B0604020202020204" pitchFamily="34" charset="0"/>
                <a:cs typeface="Arial" panose="020B0604020202020204" pitchFamily="34" charset="0"/>
              </a:rPr>
              <a:t>Use the verb </a:t>
            </a:r>
            <a:r>
              <a:rPr lang="en-US" sz="2000" i="1" dirty="0" err="1">
                <a:latin typeface="Arial" panose="020B0604020202020204" pitchFamily="34" charset="0"/>
                <a:cs typeface="Arial" panose="020B0604020202020204" pitchFamily="34" charset="0"/>
              </a:rPr>
              <a:t>querer</a:t>
            </a:r>
            <a:r>
              <a:rPr lang="en-US" sz="2000" dirty="0">
                <a:latin typeface="Arial" panose="020B0604020202020204" pitchFamily="34" charset="0"/>
                <a:cs typeface="Arial" panose="020B0604020202020204" pitchFamily="34" charset="0"/>
              </a:rPr>
              <a:t> to talk about wants</a:t>
            </a:r>
          </a:p>
          <a:p>
            <a:pPr lvl="1"/>
            <a:r>
              <a:rPr lang="en-US" sz="2000" dirty="0">
                <a:latin typeface="Arial" panose="020B0604020202020204" pitchFamily="34" charset="0"/>
                <a:cs typeface="Arial" panose="020B0604020202020204" pitchFamily="34" charset="0"/>
              </a:rPr>
              <a:t>Use the verb </a:t>
            </a:r>
            <a:r>
              <a:rPr lang="en-US" sz="2000" i="1" dirty="0" err="1">
                <a:latin typeface="Arial" panose="020B0604020202020204" pitchFamily="34" charset="0"/>
                <a:cs typeface="Arial" panose="020B0604020202020204" pitchFamily="34" charset="0"/>
              </a:rPr>
              <a:t>poder</a:t>
            </a:r>
            <a:r>
              <a:rPr lang="en-US" sz="2000" dirty="0">
                <a:latin typeface="Arial" panose="020B0604020202020204" pitchFamily="34" charset="0"/>
                <a:cs typeface="Arial" panose="020B0604020202020204" pitchFamily="34" charset="0"/>
              </a:rPr>
              <a:t> to talk about </a:t>
            </a:r>
            <a:r>
              <a:rPr lang="en-US" sz="2000" dirty="0" smtClean="0">
                <a:latin typeface="Arial" panose="020B0604020202020204" pitchFamily="34" charset="0"/>
                <a:cs typeface="Arial" panose="020B0604020202020204" pitchFamily="34" charset="0"/>
              </a:rPr>
              <a:t>abilities</a:t>
            </a:r>
          </a:p>
          <a:p>
            <a:pPr lvl="2"/>
            <a:r>
              <a:rPr lang="en-US" sz="1600" dirty="0" smtClean="0">
                <a:latin typeface="Arial" panose="020B0604020202020204" pitchFamily="34" charset="0"/>
                <a:cs typeface="Arial" panose="020B0604020202020204" pitchFamily="34" charset="0"/>
              </a:rPr>
              <a:t>It will be helpful to have Vocab 3A for this lesson</a:t>
            </a:r>
            <a:endParaRPr lang="en-US" sz="1600" dirty="0">
              <a:latin typeface="Arial" panose="020B0604020202020204" pitchFamily="34" charset="0"/>
              <a:cs typeface="Arial" panose="020B0604020202020204" pitchFamily="34" charset="0"/>
            </a:endParaRPr>
          </a:p>
          <a:p>
            <a:pPr lvl="1"/>
            <a:endParaRPr lang="en-US" sz="2000" dirty="0">
              <a:latin typeface="Arial" charset="0"/>
            </a:endParaRPr>
          </a:p>
          <a:p>
            <a:r>
              <a:rPr lang="en-US" sz="2400" dirty="0">
                <a:latin typeface="Arial" panose="020B0604020202020204" pitchFamily="34" charset="0"/>
                <a:cs typeface="Arial" panose="020B0604020202020204" pitchFamily="34" charset="0"/>
              </a:rPr>
              <a:t>Success Criteria: </a:t>
            </a:r>
            <a:endParaRPr lang="en-US" sz="2400" dirty="0" smtClean="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Ask and answer questions about wants and </a:t>
            </a:r>
            <a:r>
              <a:rPr lang="en-US" sz="2000" dirty="0" smtClean="0">
                <a:latin typeface="Arial" panose="020B0604020202020204" pitchFamily="34" charset="0"/>
                <a:cs typeface="Arial" panose="020B0604020202020204" pitchFamily="34" charset="0"/>
              </a:rPr>
              <a:t>abilities regarding pastimes</a:t>
            </a:r>
            <a:endParaRPr lang="en-US" sz="1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Asking About Wants (</a:t>
            </a:r>
            <a:r>
              <a:rPr lang="en-US" b="1" dirty="0" err="1"/>
              <a:t>Querer</a:t>
            </a:r>
            <a:r>
              <a:rPr lang="en-US" b="1" dirty="0" smtClean="0"/>
              <a:t>)</a:t>
            </a:r>
            <a:endParaRPr lang="en-US" dirty="0"/>
          </a:p>
        </p:txBody>
      </p:sp>
      <p:sp>
        <p:nvSpPr>
          <p:cNvPr id="3" name="Content Placeholder 2"/>
          <p:cNvSpPr>
            <a:spLocks noGrp="1"/>
          </p:cNvSpPr>
          <p:nvPr>
            <p:ph idx="1"/>
          </p:nvPr>
        </p:nvSpPr>
        <p:spPr/>
        <p:txBody>
          <a:bodyPr/>
          <a:lstStyle/>
          <a:p>
            <a:r>
              <a:rPr lang="en-US" sz="2800" dirty="0">
                <a:latin typeface="Arial" panose="020B0604020202020204" pitchFamily="34" charset="0"/>
                <a:cs typeface="Arial" panose="020B0604020202020204" pitchFamily="34" charset="0"/>
              </a:rPr>
              <a:t>You can ask people about what they </a:t>
            </a:r>
            <a:r>
              <a:rPr lang="en-US" sz="2800" u="sng" dirty="0">
                <a:latin typeface="Arial" panose="020B0604020202020204" pitchFamily="34" charset="0"/>
                <a:cs typeface="Arial" panose="020B0604020202020204" pitchFamily="34" charset="0"/>
              </a:rPr>
              <a:t>want to do</a:t>
            </a:r>
            <a:r>
              <a:rPr lang="en-US" sz="2800" dirty="0">
                <a:latin typeface="Arial" panose="020B0604020202020204" pitchFamily="34" charset="0"/>
                <a:cs typeface="Arial" panose="020B0604020202020204" pitchFamily="34" charset="0"/>
              </a:rPr>
              <a:t> by using these questions and responses:</a:t>
            </a:r>
          </a:p>
          <a:p>
            <a:pPr marL="0" indent="0">
              <a:buNone/>
            </a:pP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Qué</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quieres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hacer</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lvl="2"/>
            <a:r>
              <a:rPr lang="en-US" sz="2000" dirty="0" err="1">
                <a:latin typeface="Arial" panose="020B0604020202020204" pitchFamily="34" charset="0"/>
                <a:cs typeface="Arial" panose="020B0604020202020204" pitchFamily="34" charset="0"/>
              </a:rPr>
              <a:t>Quiero</a:t>
            </a:r>
            <a:r>
              <a:rPr lang="en-US" sz="2000" dirty="0">
                <a:latin typeface="Arial" panose="020B0604020202020204" pitchFamily="34" charset="0"/>
                <a:cs typeface="Arial" panose="020B0604020202020204" pitchFamily="34" charset="0"/>
              </a:rPr>
              <a:t> ______ (verb infinitive). </a:t>
            </a:r>
            <a:endParaRPr lang="en-US" sz="2000" dirty="0" smtClean="0">
              <a:latin typeface="Arial" panose="020B0604020202020204" pitchFamily="34" charset="0"/>
              <a:cs typeface="Arial" panose="020B0604020202020204" pitchFamily="34" charset="0"/>
            </a:endParaRPr>
          </a:p>
          <a:p>
            <a:pPr marL="914400" lvl="2" indent="0">
              <a:buNone/>
            </a:pPr>
            <a:endParaRPr lang="en-US" sz="20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Quieres</a:t>
            </a:r>
            <a:r>
              <a:rPr lang="en-US" sz="2400" dirty="0">
                <a:latin typeface="Arial" panose="020B0604020202020204" pitchFamily="34" charset="0"/>
                <a:cs typeface="Arial" panose="020B0604020202020204" pitchFamily="34" charset="0"/>
              </a:rPr>
              <a:t> ______ (verb infinitive)? </a:t>
            </a:r>
          </a:p>
          <a:p>
            <a:pPr lvl="2"/>
            <a:r>
              <a:rPr lang="en-US" sz="2000" dirty="0" err="1">
                <a:latin typeface="Arial" panose="020B0604020202020204" pitchFamily="34" charset="0"/>
                <a:cs typeface="Arial" panose="020B0604020202020204" pitchFamily="34" charset="0"/>
              </a:rPr>
              <a:t>Sí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quiero</a:t>
            </a:r>
            <a:r>
              <a:rPr lang="en-US" sz="2000" dirty="0">
                <a:latin typeface="Arial" panose="020B0604020202020204" pitchFamily="34" charset="0"/>
                <a:cs typeface="Arial" panose="020B0604020202020204" pitchFamily="34" charset="0"/>
              </a:rPr>
              <a:t> ______.</a:t>
            </a:r>
          </a:p>
          <a:p>
            <a:pPr lvl="2"/>
            <a:r>
              <a:rPr lang="en-US" sz="2000" dirty="0">
                <a:latin typeface="Arial" panose="020B0604020202020204" pitchFamily="34" charset="0"/>
                <a:cs typeface="Arial" panose="020B0604020202020204" pitchFamily="34" charset="0"/>
              </a:rPr>
              <a:t>No, no </a:t>
            </a:r>
            <a:r>
              <a:rPr lang="en-US" sz="2000" dirty="0" err="1">
                <a:latin typeface="Arial" panose="020B0604020202020204" pitchFamily="34" charset="0"/>
                <a:cs typeface="Arial" panose="020B0604020202020204" pitchFamily="34" charset="0"/>
              </a:rPr>
              <a:t>quiero</a:t>
            </a:r>
            <a:r>
              <a:rPr lang="en-US" sz="2000" dirty="0">
                <a:latin typeface="Arial" panose="020B0604020202020204" pitchFamily="34" charset="0"/>
                <a:cs typeface="Arial" panose="020B0604020202020204" pitchFamily="34" charset="0"/>
              </a:rPr>
              <a:t> ______.</a:t>
            </a:r>
          </a:p>
          <a:p>
            <a:endParaRPr lang="en-US" dirty="0"/>
          </a:p>
        </p:txBody>
      </p:sp>
      <p:sp>
        <p:nvSpPr>
          <p:cNvPr id="4" name="Text Box 6"/>
          <p:cNvSpPr txBox="1">
            <a:spLocks noChangeArrowheads="1"/>
          </p:cNvSpPr>
          <p:nvPr/>
        </p:nvSpPr>
        <p:spPr bwMode="auto">
          <a:xfrm>
            <a:off x="4038600" y="3429000"/>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What do you want to do?</a:t>
            </a:r>
            <a:endParaRPr lang="en-US" sz="2000" b="1" dirty="0">
              <a:solidFill>
                <a:srgbClr val="3333CC"/>
              </a:solidFill>
              <a:latin typeface="Arial" charset="0"/>
            </a:endParaRPr>
          </a:p>
        </p:txBody>
      </p:sp>
      <p:sp>
        <p:nvSpPr>
          <p:cNvPr id="5" name="Text Box 6"/>
          <p:cNvSpPr txBox="1">
            <a:spLocks noChangeArrowheads="1"/>
          </p:cNvSpPr>
          <p:nvPr/>
        </p:nvSpPr>
        <p:spPr bwMode="auto">
          <a:xfrm>
            <a:off x="4953000" y="386709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I want to…</a:t>
            </a:r>
            <a:endParaRPr lang="en-US" b="1" dirty="0">
              <a:solidFill>
                <a:srgbClr val="3333CC"/>
              </a:solidFill>
              <a:latin typeface="Arial" charset="0"/>
            </a:endParaRPr>
          </a:p>
        </p:txBody>
      </p:sp>
      <p:sp>
        <p:nvSpPr>
          <p:cNvPr id="6" name="Text Box 6"/>
          <p:cNvSpPr txBox="1">
            <a:spLocks noChangeArrowheads="1"/>
          </p:cNvSpPr>
          <p:nvPr/>
        </p:nvSpPr>
        <p:spPr bwMode="auto">
          <a:xfrm>
            <a:off x="5334000" y="4583376"/>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Do you want to…?</a:t>
            </a:r>
            <a:endParaRPr lang="en-US" sz="2000" b="1" dirty="0">
              <a:solidFill>
                <a:srgbClr val="3333CC"/>
              </a:solidFill>
              <a:latin typeface="Arial" charset="0"/>
            </a:endParaRPr>
          </a:p>
        </p:txBody>
      </p:sp>
      <p:sp>
        <p:nvSpPr>
          <p:cNvPr id="7" name="Text Box 6"/>
          <p:cNvSpPr txBox="1">
            <a:spLocks noChangeArrowheads="1"/>
          </p:cNvSpPr>
          <p:nvPr/>
        </p:nvSpPr>
        <p:spPr bwMode="auto">
          <a:xfrm>
            <a:off x="3581400" y="501009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Yes, I want to…</a:t>
            </a:r>
            <a:endParaRPr lang="en-US" b="1" dirty="0">
              <a:solidFill>
                <a:srgbClr val="3333CC"/>
              </a:solidFill>
              <a:latin typeface="Arial" charset="0"/>
            </a:endParaRPr>
          </a:p>
        </p:txBody>
      </p:sp>
      <p:sp>
        <p:nvSpPr>
          <p:cNvPr id="8" name="Text Box 6"/>
          <p:cNvSpPr txBox="1">
            <a:spLocks noChangeArrowheads="1"/>
          </p:cNvSpPr>
          <p:nvPr/>
        </p:nvSpPr>
        <p:spPr bwMode="auto">
          <a:xfrm>
            <a:off x="4267200" y="541020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No, I don’t want to…</a:t>
            </a:r>
            <a:endParaRPr lang="en-US" b="1" dirty="0">
              <a:solidFill>
                <a:srgbClr val="3333CC"/>
              </a:solidFill>
              <a:latin typeface="Arial" charset="0"/>
            </a:endParaRPr>
          </a:p>
        </p:txBody>
      </p:sp>
    </p:spTree>
    <p:extLst>
      <p:ext uri="{BB962C8B-B14F-4D97-AF65-F5344CB8AC3E}">
        <p14:creationId xmlns:p14="http://schemas.microsoft.com/office/powerpoint/2010/main" val="10178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Practicar</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Examples:</a:t>
            </a:r>
          </a:p>
          <a:p>
            <a:pPr marL="971550" lvl="1" indent="-514350">
              <a:buFont typeface="+mj-lt"/>
              <a:buAutoNum type="arabicPeriod"/>
            </a:pPr>
            <a:r>
              <a:rPr lang="es-ES_tradnl" dirty="0">
                <a:latin typeface="Arial" panose="020B0604020202020204" pitchFamily="34" charset="0"/>
                <a:cs typeface="Arial" panose="020B0604020202020204" pitchFamily="34" charset="0"/>
              </a:rPr>
              <a:t>Quiero nadar en la piscina. </a:t>
            </a:r>
            <a:endParaRPr lang="es-ES_tradnl" dirty="0" smtClean="0">
              <a:latin typeface="Arial" panose="020B0604020202020204" pitchFamily="34" charset="0"/>
              <a:cs typeface="Arial" panose="020B0604020202020204" pitchFamily="34" charset="0"/>
            </a:endParaRPr>
          </a:p>
          <a:p>
            <a:pPr marL="971550" lvl="1" indent="-514350">
              <a:buFont typeface="+mj-lt"/>
              <a:buAutoNum type="arabicPeriod"/>
            </a:pPr>
            <a:endParaRPr lang="es-ES_tradnl" dirty="0" smtClean="0">
              <a:latin typeface="Arial" panose="020B0604020202020204" pitchFamily="34" charset="0"/>
              <a:cs typeface="Arial" panose="020B0604020202020204" pitchFamily="34" charset="0"/>
            </a:endParaRPr>
          </a:p>
          <a:p>
            <a:pPr marL="971550" lvl="1" indent="-514350">
              <a:buFont typeface="+mj-lt"/>
              <a:buAutoNum type="arabicPeriod"/>
            </a:pPr>
            <a:r>
              <a:rPr lang="es-ES_tradnl" dirty="0" smtClean="0">
                <a:latin typeface="Arial" panose="020B0604020202020204" pitchFamily="34" charset="0"/>
                <a:cs typeface="Arial" panose="020B0604020202020204" pitchFamily="34" charset="0"/>
              </a:rPr>
              <a:t>¿</a:t>
            </a:r>
            <a:r>
              <a:rPr lang="es-ES_tradnl" dirty="0">
                <a:latin typeface="Arial" panose="020B0604020202020204" pitchFamily="34" charset="0"/>
                <a:cs typeface="Arial" panose="020B0604020202020204" pitchFamily="34" charset="0"/>
              </a:rPr>
              <a:t>Quieres patinar en línea? </a:t>
            </a:r>
            <a:endParaRPr lang="es-ES_tradnl" dirty="0" smtClean="0">
              <a:latin typeface="Arial" panose="020B0604020202020204" pitchFamily="34" charset="0"/>
              <a:cs typeface="Arial" panose="020B0604020202020204" pitchFamily="34" charset="0"/>
            </a:endParaRPr>
          </a:p>
          <a:p>
            <a:pPr marL="971550" lvl="1" indent="-514350">
              <a:buFont typeface="+mj-lt"/>
              <a:buAutoNum type="arabicPeriod"/>
            </a:pPr>
            <a:endParaRPr lang="es-ES_tradnl" dirty="0" smtClean="0">
              <a:latin typeface="Arial" panose="020B0604020202020204" pitchFamily="34" charset="0"/>
              <a:cs typeface="Arial" panose="020B0604020202020204" pitchFamily="34" charset="0"/>
            </a:endParaRPr>
          </a:p>
          <a:p>
            <a:pPr marL="971550" lvl="1" indent="-514350">
              <a:buFont typeface="+mj-lt"/>
              <a:buAutoNum type="arabicPeriod"/>
            </a:pPr>
            <a:r>
              <a:rPr lang="es-ES_tradnl" dirty="0" smtClean="0">
                <a:latin typeface="Arial" panose="020B0604020202020204" pitchFamily="34" charset="0"/>
                <a:cs typeface="Arial" panose="020B0604020202020204" pitchFamily="34" charset="0"/>
              </a:rPr>
              <a:t>¡</a:t>
            </a:r>
            <a:r>
              <a:rPr lang="es-ES_tradnl" dirty="0">
                <a:latin typeface="Arial" panose="020B0604020202020204" pitchFamily="34" charset="0"/>
                <a:cs typeface="Arial" panose="020B0604020202020204" pitchFamily="34" charset="0"/>
              </a:rPr>
              <a:t>No quiero cantar! </a:t>
            </a:r>
            <a:endParaRPr lang="en-US" dirty="0">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4038600" y="3124200"/>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I want to swim in the pool.</a:t>
            </a:r>
            <a:endParaRPr lang="en-US" sz="2000" b="1" dirty="0">
              <a:solidFill>
                <a:srgbClr val="3333CC"/>
              </a:solidFill>
              <a:latin typeface="Arial" charset="0"/>
            </a:endParaRPr>
          </a:p>
        </p:txBody>
      </p:sp>
      <p:sp>
        <p:nvSpPr>
          <p:cNvPr id="6" name="Text Box 6"/>
          <p:cNvSpPr txBox="1">
            <a:spLocks noChangeArrowheads="1"/>
          </p:cNvSpPr>
          <p:nvPr/>
        </p:nvSpPr>
        <p:spPr bwMode="auto">
          <a:xfrm>
            <a:off x="3886200" y="41103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Do you want to inline skate?</a:t>
            </a:r>
            <a:endParaRPr lang="en-US" sz="2000" b="1" dirty="0">
              <a:solidFill>
                <a:srgbClr val="3333CC"/>
              </a:solidFill>
              <a:latin typeface="Arial" charset="0"/>
            </a:endParaRPr>
          </a:p>
        </p:txBody>
      </p:sp>
      <p:sp>
        <p:nvSpPr>
          <p:cNvPr id="7" name="Text Box 6"/>
          <p:cNvSpPr txBox="1">
            <a:spLocks noChangeArrowheads="1"/>
          </p:cNvSpPr>
          <p:nvPr/>
        </p:nvSpPr>
        <p:spPr bwMode="auto">
          <a:xfrm>
            <a:off x="2743200" y="51771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I don’t want to sing!</a:t>
            </a:r>
            <a:endParaRPr lang="en-US" sz="2000" b="1" dirty="0">
              <a:solidFill>
                <a:srgbClr val="3333CC"/>
              </a:solidFill>
              <a:latin typeface="Arial" charset="0"/>
            </a:endParaRPr>
          </a:p>
        </p:txBody>
      </p:sp>
    </p:spTree>
    <p:extLst>
      <p:ext uri="{BB962C8B-B14F-4D97-AF65-F5344CB8AC3E}">
        <p14:creationId xmlns:p14="http://schemas.microsoft.com/office/powerpoint/2010/main" val="200659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Qué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quieres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hacer</a:t>
            </a:r>
            <a:r>
              <a:rPr lang="en-US" dirty="0">
                <a:latin typeface="Arial" panose="020B0604020202020204" pitchFamily="34" charset="0"/>
                <a:cs typeface="Arial" panose="020B0604020202020204" pitchFamily="34" charset="0"/>
              </a:rPr>
              <a:t>?</a:t>
            </a:r>
            <a:endParaRPr lang="en-US" dirty="0"/>
          </a:p>
        </p:txBody>
      </p:sp>
      <p:sp>
        <p:nvSpPr>
          <p:cNvPr id="4" name="Text Placeholder 3"/>
          <p:cNvSpPr>
            <a:spLocks noGrp="1"/>
          </p:cNvSpPr>
          <p:nvPr>
            <p:ph type="body" idx="1"/>
          </p:nvPr>
        </p:nvSpPr>
        <p:spPr/>
        <p:txBody>
          <a:bodyPr/>
          <a:lstStyle/>
          <a:p>
            <a:r>
              <a:rPr lang="en-US" dirty="0" err="1" smtClean="0"/>
              <a:t>Practicar</a:t>
            </a:r>
            <a:endParaRPr lang="en-US" dirty="0"/>
          </a:p>
        </p:txBody>
      </p:sp>
    </p:spTree>
    <p:extLst>
      <p:ext uri="{BB962C8B-B14F-4D97-AF65-F5344CB8AC3E}">
        <p14:creationId xmlns:p14="http://schemas.microsoft.com/office/powerpoint/2010/main" val="1108899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Asking About Abilities (</a:t>
            </a:r>
            <a:r>
              <a:rPr lang="en-US" b="1" dirty="0" err="1"/>
              <a:t>Poder</a:t>
            </a:r>
            <a:r>
              <a:rPr lang="en-US" b="1" dirty="0" smtClean="0"/>
              <a:t>)</a:t>
            </a:r>
            <a:endParaRPr lang="en-US" dirty="0"/>
          </a:p>
        </p:txBody>
      </p:sp>
      <p:sp>
        <p:nvSpPr>
          <p:cNvPr id="3" name="Content Placeholder 2"/>
          <p:cNvSpPr>
            <a:spLocks noGrp="1"/>
          </p:cNvSpPr>
          <p:nvPr>
            <p:ph idx="1"/>
          </p:nvPr>
        </p:nvSpPr>
        <p:spPr/>
        <p:txBody>
          <a:bodyPr/>
          <a:lstStyle/>
          <a:p>
            <a:r>
              <a:rPr lang="en-US" sz="2800" dirty="0">
                <a:latin typeface="Arial" panose="020B0604020202020204" pitchFamily="34" charset="0"/>
                <a:cs typeface="Arial" panose="020B0604020202020204" pitchFamily="34" charset="0"/>
              </a:rPr>
              <a:t>You can ask about what somebody </a:t>
            </a:r>
            <a:r>
              <a:rPr lang="en-US" sz="2800" u="sng" dirty="0">
                <a:latin typeface="Arial" panose="020B0604020202020204" pitchFamily="34" charset="0"/>
                <a:cs typeface="Arial" panose="020B0604020202020204" pitchFamily="34" charset="0"/>
              </a:rPr>
              <a:t>is able to (“can”) do</a:t>
            </a:r>
            <a:r>
              <a:rPr lang="en-US" sz="2800" dirty="0">
                <a:latin typeface="Arial" panose="020B0604020202020204" pitchFamily="34" charset="0"/>
                <a:cs typeface="Arial" panose="020B0604020202020204" pitchFamily="34" charset="0"/>
              </a:rPr>
              <a:t> well or if he/she can do something by using these questions and responses:</a:t>
            </a:r>
          </a:p>
          <a:p>
            <a:endParaRPr lang="en-US" sz="2800" dirty="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Qué</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puedes</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hacer</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bien</a:t>
            </a:r>
            <a:r>
              <a:rPr lang="en-US" sz="2400" dirty="0" smtClean="0">
                <a:latin typeface="Arial" panose="020B0604020202020204" pitchFamily="34" charset="0"/>
                <a:cs typeface="Arial" panose="020B0604020202020204" pitchFamily="34" charset="0"/>
              </a:rPr>
              <a:t>?</a:t>
            </a:r>
          </a:p>
          <a:p>
            <a:pPr lvl="2"/>
            <a:r>
              <a:rPr lang="en-US" sz="2000" dirty="0" err="1" smtClean="0">
                <a:latin typeface="Arial" panose="020B0604020202020204" pitchFamily="34" charset="0"/>
                <a:cs typeface="Arial" panose="020B0604020202020204" pitchFamily="34" charset="0"/>
              </a:rPr>
              <a:t>Puedo</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______ (verb infinitive) </a:t>
            </a:r>
            <a:r>
              <a:rPr lang="en-US" sz="2000" dirty="0" err="1">
                <a:latin typeface="Arial" panose="020B0604020202020204" pitchFamily="34" charset="0"/>
                <a:cs typeface="Arial" panose="020B0604020202020204" pitchFamily="34" charset="0"/>
              </a:rPr>
              <a:t>bien</a:t>
            </a:r>
            <a:r>
              <a:rPr lang="en-US" sz="20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Puedes</a:t>
            </a:r>
            <a:r>
              <a:rPr lang="en-US" sz="2400" dirty="0">
                <a:latin typeface="Arial" panose="020B0604020202020204" pitchFamily="34" charset="0"/>
                <a:cs typeface="Arial" panose="020B0604020202020204" pitchFamily="34" charset="0"/>
              </a:rPr>
              <a:t> ______ (verb infinitive)?</a:t>
            </a:r>
          </a:p>
          <a:p>
            <a:pPr lvl="2"/>
            <a:r>
              <a:rPr lang="en-US" sz="2000" dirty="0" err="1">
                <a:latin typeface="Arial" panose="020B0604020202020204" pitchFamily="34" charset="0"/>
                <a:cs typeface="Arial" panose="020B0604020202020204" pitchFamily="34" charset="0"/>
              </a:rPr>
              <a:t>Sí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puedo</a:t>
            </a:r>
            <a:r>
              <a:rPr lang="en-US" sz="2000" dirty="0">
                <a:latin typeface="Arial" panose="020B0604020202020204" pitchFamily="34" charset="0"/>
                <a:cs typeface="Arial" panose="020B0604020202020204" pitchFamily="34" charset="0"/>
              </a:rPr>
              <a:t> _____.</a:t>
            </a:r>
          </a:p>
          <a:p>
            <a:pPr lvl="2"/>
            <a:r>
              <a:rPr lang="en-US" sz="2000" dirty="0">
                <a:latin typeface="Arial" panose="020B0604020202020204" pitchFamily="34" charset="0"/>
                <a:cs typeface="Arial" panose="020B0604020202020204" pitchFamily="34" charset="0"/>
              </a:rPr>
              <a:t>No, no </a:t>
            </a:r>
            <a:r>
              <a:rPr lang="en-US" sz="2000" dirty="0" err="1">
                <a:latin typeface="Arial" panose="020B0604020202020204" pitchFamily="34" charset="0"/>
                <a:cs typeface="Arial" panose="020B0604020202020204" pitchFamily="34" charset="0"/>
              </a:rPr>
              <a:t>puedo</a:t>
            </a:r>
            <a:r>
              <a:rPr lang="en-US" sz="2000" dirty="0">
                <a:latin typeface="Arial" panose="020B0604020202020204" pitchFamily="34" charset="0"/>
                <a:cs typeface="Arial" panose="020B0604020202020204" pitchFamily="34" charset="0"/>
              </a:rPr>
              <a:t> _____.</a:t>
            </a:r>
          </a:p>
          <a:p>
            <a:endParaRPr lang="en-US" dirty="0"/>
          </a:p>
        </p:txBody>
      </p:sp>
      <p:sp>
        <p:nvSpPr>
          <p:cNvPr id="4" name="Text Box 6"/>
          <p:cNvSpPr txBox="1">
            <a:spLocks noChangeArrowheads="1"/>
          </p:cNvSpPr>
          <p:nvPr/>
        </p:nvSpPr>
        <p:spPr bwMode="auto">
          <a:xfrm>
            <a:off x="4648200" y="3810000"/>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What can you do well?</a:t>
            </a:r>
            <a:endParaRPr lang="en-US" sz="2000" b="1" dirty="0">
              <a:solidFill>
                <a:srgbClr val="3333CC"/>
              </a:solidFill>
              <a:latin typeface="Arial" charset="0"/>
            </a:endParaRPr>
          </a:p>
        </p:txBody>
      </p:sp>
      <p:sp>
        <p:nvSpPr>
          <p:cNvPr id="5" name="Text Box 6"/>
          <p:cNvSpPr txBox="1">
            <a:spLocks noChangeArrowheads="1"/>
          </p:cNvSpPr>
          <p:nvPr/>
        </p:nvSpPr>
        <p:spPr bwMode="auto">
          <a:xfrm>
            <a:off x="5410200" y="426720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I can ____ well.</a:t>
            </a:r>
            <a:endParaRPr lang="en-US" b="1" dirty="0">
              <a:solidFill>
                <a:srgbClr val="3333CC"/>
              </a:solidFill>
              <a:latin typeface="Arial" charset="0"/>
            </a:endParaRPr>
          </a:p>
        </p:txBody>
      </p:sp>
      <p:sp>
        <p:nvSpPr>
          <p:cNvPr id="6" name="Text Box 6"/>
          <p:cNvSpPr txBox="1">
            <a:spLocks noChangeArrowheads="1"/>
          </p:cNvSpPr>
          <p:nvPr/>
        </p:nvSpPr>
        <p:spPr bwMode="auto">
          <a:xfrm>
            <a:off x="5181600" y="46437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Can you ___?</a:t>
            </a:r>
            <a:endParaRPr lang="en-US" sz="2000" b="1" dirty="0">
              <a:solidFill>
                <a:srgbClr val="3333CC"/>
              </a:solidFill>
              <a:latin typeface="Arial" charset="0"/>
            </a:endParaRPr>
          </a:p>
        </p:txBody>
      </p:sp>
      <p:sp>
        <p:nvSpPr>
          <p:cNvPr id="7" name="Text Box 6"/>
          <p:cNvSpPr txBox="1">
            <a:spLocks noChangeArrowheads="1"/>
          </p:cNvSpPr>
          <p:nvPr/>
        </p:nvSpPr>
        <p:spPr bwMode="auto">
          <a:xfrm>
            <a:off x="3505200" y="510540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Yes, I can ____.</a:t>
            </a:r>
            <a:endParaRPr lang="en-US" b="1" dirty="0">
              <a:solidFill>
                <a:srgbClr val="3333CC"/>
              </a:solidFill>
              <a:latin typeface="Arial" charset="0"/>
            </a:endParaRPr>
          </a:p>
        </p:txBody>
      </p:sp>
      <p:sp>
        <p:nvSpPr>
          <p:cNvPr id="8" name="Text Box 6"/>
          <p:cNvSpPr txBox="1">
            <a:spLocks noChangeArrowheads="1"/>
          </p:cNvSpPr>
          <p:nvPr/>
        </p:nvSpPr>
        <p:spPr bwMode="auto">
          <a:xfrm>
            <a:off x="3810000" y="5467290"/>
            <a:ext cx="3429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solidFill>
                  <a:srgbClr val="3333CC"/>
                </a:solidFill>
                <a:latin typeface="Arial" charset="0"/>
              </a:rPr>
              <a:t>No, I can’t ____.</a:t>
            </a:r>
            <a:endParaRPr lang="en-US" b="1" dirty="0">
              <a:solidFill>
                <a:srgbClr val="3333CC"/>
              </a:solidFill>
              <a:latin typeface="Arial" charset="0"/>
            </a:endParaRPr>
          </a:p>
        </p:txBody>
      </p:sp>
    </p:spTree>
    <p:extLst>
      <p:ext uri="{BB962C8B-B14F-4D97-AF65-F5344CB8AC3E}">
        <p14:creationId xmlns:p14="http://schemas.microsoft.com/office/powerpoint/2010/main" val="158060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Practicar</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Examples:</a:t>
            </a:r>
          </a:p>
          <a:p>
            <a:pPr marL="971550" lvl="1" indent="-514350">
              <a:buFont typeface="+mj-lt"/>
              <a:buAutoNum type="arabicPeriod"/>
            </a:pPr>
            <a:r>
              <a:rPr lang="en-US" dirty="0" err="1">
                <a:latin typeface="Arial" panose="020B0604020202020204" pitchFamily="34" charset="0"/>
                <a:cs typeface="Arial" panose="020B0604020202020204" pitchFamily="34" charset="0"/>
              </a:rPr>
              <a:t>Puedo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dibujar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bien</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971550" lvl="1" indent="-514350">
              <a:buFont typeface="+mj-lt"/>
              <a:buAutoNum type="arabicPeriod"/>
            </a:pPr>
            <a:endParaRPr lang="en-US" dirty="0" smtClean="0">
              <a:latin typeface="Arial" panose="020B0604020202020204" pitchFamily="34" charset="0"/>
              <a:cs typeface="Arial" panose="020B0604020202020204" pitchFamily="34" charset="0"/>
            </a:endParaRPr>
          </a:p>
          <a:p>
            <a:pPr marL="971550" lvl="1" indent="-514350">
              <a:buFont typeface="+mj-lt"/>
              <a:buAutoNum type="arabicPeriod"/>
            </a:pPr>
            <a:r>
              <a:rPr lang="en-US" dirty="0" smtClean="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Puedes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andar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patineta</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971550" lvl="1" indent="-514350">
              <a:buFont typeface="+mj-lt"/>
              <a:buAutoNum type="arabicPeriod"/>
            </a:pPr>
            <a:endParaRPr lang="en-US" dirty="0" smtClean="0">
              <a:latin typeface="Arial" panose="020B0604020202020204" pitchFamily="34" charset="0"/>
              <a:cs typeface="Arial" panose="020B0604020202020204" pitchFamily="34" charset="0"/>
            </a:endParaRPr>
          </a:p>
          <a:p>
            <a:pPr marL="971550" lvl="1" indent="-514350">
              <a:buFont typeface="+mj-lt"/>
              <a:buAutoNum type="arabicPeriod"/>
            </a:pPr>
            <a:r>
              <a:rPr lang="en-US" dirty="0" smtClean="0">
                <a:latin typeface="Arial" panose="020B0604020202020204" pitchFamily="34" charset="0"/>
                <a:cs typeface="Arial" panose="020B0604020202020204" pitchFamily="34" charset="0"/>
              </a:rPr>
              <a:t>No </a:t>
            </a:r>
            <a:r>
              <a:rPr lang="en-US" dirty="0" err="1">
                <a:latin typeface="Arial" panose="020B0604020202020204" pitchFamily="34" charset="0"/>
                <a:cs typeface="Arial" panose="020B0604020202020204" pitchFamily="34" charset="0"/>
              </a:rPr>
              <a:t>puedo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esquiar</a:t>
            </a:r>
            <a:r>
              <a:rPr lang="en-US" dirty="0">
                <a:latin typeface="Arial" panose="020B0604020202020204" pitchFamily="34" charset="0"/>
                <a:cs typeface="Arial" panose="020B0604020202020204" pitchFamily="34" charset="0"/>
              </a:rPr>
              <a:t>. </a:t>
            </a:r>
            <a:endParaRPr lang="en-US" dirty="0"/>
          </a:p>
        </p:txBody>
      </p:sp>
      <p:sp>
        <p:nvSpPr>
          <p:cNvPr id="4" name="Text Box 6"/>
          <p:cNvSpPr txBox="1">
            <a:spLocks noChangeArrowheads="1"/>
          </p:cNvSpPr>
          <p:nvPr/>
        </p:nvSpPr>
        <p:spPr bwMode="auto">
          <a:xfrm>
            <a:off x="2819400" y="31197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I can draw well</a:t>
            </a:r>
            <a:r>
              <a:rPr lang="en-US" sz="2400" b="1" dirty="0">
                <a:solidFill>
                  <a:srgbClr val="3333CC"/>
                </a:solidFill>
                <a:latin typeface="Arial" charset="0"/>
              </a:rPr>
              <a:t>.</a:t>
            </a:r>
            <a:endParaRPr lang="en-US" sz="2000" b="1" dirty="0">
              <a:solidFill>
                <a:srgbClr val="3333CC"/>
              </a:solidFill>
              <a:latin typeface="Arial" charset="0"/>
            </a:endParaRPr>
          </a:p>
        </p:txBody>
      </p:sp>
      <p:sp>
        <p:nvSpPr>
          <p:cNvPr id="5" name="Text Box 6"/>
          <p:cNvSpPr txBox="1">
            <a:spLocks noChangeArrowheads="1"/>
          </p:cNvSpPr>
          <p:nvPr/>
        </p:nvSpPr>
        <p:spPr bwMode="auto">
          <a:xfrm>
            <a:off x="3352800" y="41103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Can you skateboard?</a:t>
            </a:r>
            <a:endParaRPr lang="en-US" sz="2000" b="1" dirty="0">
              <a:solidFill>
                <a:srgbClr val="3333CC"/>
              </a:solidFill>
              <a:latin typeface="Arial" charset="0"/>
            </a:endParaRPr>
          </a:p>
        </p:txBody>
      </p:sp>
      <p:sp>
        <p:nvSpPr>
          <p:cNvPr id="6" name="Text Box 6"/>
          <p:cNvSpPr txBox="1">
            <a:spLocks noChangeArrowheads="1"/>
          </p:cNvSpPr>
          <p:nvPr/>
        </p:nvSpPr>
        <p:spPr bwMode="auto">
          <a:xfrm>
            <a:off x="2438400" y="5177135"/>
            <a:ext cx="4724400" cy="461665"/>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rgbClr val="3333CC"/>
                </a:solidFill>
                <a:latin typeface="Arial" charset="0"/>
              </a:rPr>
              <a:t>I can’t ski.</a:t>
            </a:r>
            <a:endParaRPr lang="en-US" sz="2000" b="1" dirty="0">
              <a:solidFill>
                <a:srgbClr val="3333CC"/>
              </a:solidFill>
              <a:latin typeface="Arial" charset="0"/>
            </a:endParaRPr>
          </a:p>
        </p:txBody>
      </p:sp>
    </p:spTree>
    <p:extLst>
      <p:ext uri="{BB962C8B-B14F-4D97-AF65-F5344CB8AC3E}">
        <p14:creationId xmlns:p14="http://schemas.microsoft.com/office/powerpoint/2010/main" val="57765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Qué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puedes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hacer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bien</a:t>
            </a:r>
            <a:r>
              <a:rPr lang="en-US" dirty="0" smtClean="0">
                <a:latin typeface="Arial" panose="020B0604020202020204" pitchFamily="34" charset="0"/>
                <a:cs typeface="Arial" panose="020B0604020202020204" pitchFamily="34" charset="0"/>
              </a:rPr>
              <a:t>?</a:t>
            </a:r>
            <a:endParaRPr lang="en-US" dirty="0"/>
          </a:p>
        </p:txBody>
      </p:sp>
      <p:sp>
        <p:nvSpPr>
          <p:cNvPr id="5" name="Text Placeholder 4"/>
          <p:cNvSpPr>
            <a:spLocks noGrp="1"/>
          </p:cNvSpPr>
          <p:nvPr>
            <p:ph type="body" idx="1"/>
          </p:nvPr>
        </p:nvSpPr>
        <p:spPr/>
        <p:txBody>
          <a:bodyPr/>
          <a:lstStyle/>
          <a:p>
            <a:r>
              <a:rPr lang="en-US" dirty="0" err="1" smtClean="0"/>
              <a:t>Practicar</a:t>
            </a:r>
            <a:endParaRPr lang="en-US" dirty="0"/>
          </a:p>
        </p:txBody>
      </p:sp>
    </p:spTree>
    <p:extLst>
      <p:ext uri="{BB962C8B-B14F-4D97-AF65-F5344CB8AC3E}">
        <p14:creationId xmlns:p14="http://schemas.microsoft.com/office/powerpoint/2010/main" val="2142654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Quieres</a:t>
            </a:r>
            <a:r>
              <a:rPr lang="en-US" dirty="0" smtClean="0"/>
              <a:t> o </a:t>
            </a:r>
            <a:r>
              <a:rPr lang="en-US" dirty="0" err="1" smtClean="0"/>
              <a:t>puedes</a:t>
            </a:r>
            <a:r>
              <a:rPr lang="en-US" dirty="0" smtClean="0"/>
              <a:t>?</a:t>
            </a:r>
            <a:endParaRPr lang="en-US" dirty="0"/>
          </a:p>
        </p:txBody>
      </p:sp>
      <p:sp>
        <p:nvSpPr>
          <p:cNvPr id="5" name="Content Placeholder 4"/>
          <p:cNvSpPr>
            <a:spLocks noGrp="1"/>
          </p:cNvSpPr>
          <p:nvPr>
            <p:ph sz="half" idx="1"/>
          </p:nvPr>
        </p:nvSpPr>
        <p:spPr>
          <a:xfrm>
            <a:off x="685800" y="4572000"/>
            <a:ext cx="3810000" cy="1371600"/>
          </a:xfrm>
        </p:spPr>
        <p:txBody>
          <a:bodyPr/>
          <a:lstStyle/>
          <a:p>
            <a:r>
              <a:rPr lang="en-US" sz="2400" b="1" dirty="0" smtClean="0">
                <a:solidFill>
                  <a:schemeClr val="tx2"/>
                </a:solidFill>
                <a:latin typeface="Arial" panose="020B0604020202020204" pitchFamily="34" charset="0"/>
                <a:cs typeface="Arial" panose="020B0604020202020204" pitchFamily="34" charset="0"/>
              </a:rPr>
              <a:t>¿</a:t>
            </a:r>
            <a:r>
              <a:rPr lang="en-US" sz="2400" b="1" dirty="0" err="1" smtClean="0">
                <a:solidFill>
                  <a:schemeClr val="tx2"/>
                </a:solidFill>
                <a:latin typeface="Arial" panose="020B0604020202020204" pitchFamily="34" charset="0"/>
                <a:cs typeface="Arial" panose="020B0604020202020204" pitchFamily="34" charset="0"/>
              </a:rPr>
              <a:t>Quieres</a:t>
            </a:r>
            <a:r>
              <a:rPr lang="en-US" sz="2400" b="1" dirty="0" smtClean="0">
                <a:solidFill>
                  <a:schemeClr val="tx2"/>
                </a:solidFill>
                <a:latin typeface="Arial" panose="020B0604020202020204" pitchFamily="34" charset="0"/>
                <a:cs typeface="Arial" panose="020B0604020202020204" pitchFamily="34" charset="0"/>
              </a:rPr>
              <a:t> ______?</a:t>
            </a:r>
          </a:p>
          <a:p>
            <a:pPr lvl="1"/>
            <a:r>
              <a:rPr lang="en-US" sz="1800" b="1" dirty="0" err="1" smtClean="0">
                <a:latin typeface="Arial" panose="020B0604020202020204" pitchFamily="34" charset="0"/>
                <a:cs typeface="Arial" panose="020B0604020202020204" pitchFamily="34" charset="0"/>
              </a:rPr>
              <a:t>Sí</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quiero</a:t>
            </a:r>
            <a:r>
              <a:rPr lang="en-US" sz="1800" b="1" dirty="0" smtClean="0">
                <a:latin typeface="Arial" panose="020B0604020202020204" pitchFamily="34" charset="0"/>
                <a:cs typeface="Arial" panose="020B0604020202020204" pitchFamily="34" charset="0"/>
              </a:rPr>
              <a:t> _______.</a:t>
            </a:r>
          </a:p>
          <a:p>
            <a:pPr lvl="1"/>
            <a:r>
              <a:rPr lang="en-US" sz="1800" b="1" dirty="0" smtClean="0">
                <a:latin typeface="Arial" panose="020B0604020202020204" pitchFamily="34" charset="0"/>
                <a:cs typeface="Arial" panose="020B0604020202020204" pitchFamily="34" charset="0"/>
              </a:rPr>
              <a:t>No, no </a:t>
            </a:r>
            <a:r>
              <a:rPr lang="en-US" sz="1800" b="1" dirty="0" err="1" smtClean="0">
                <a:latin typeface="Arial" panose="020B0604020202020204" pitchFamily="34" charset="0"/>
                <a:cs typeface="Arial" panose="020B0604020202020204" pitchFamily="34" charset="0"/>
              </a:rPr>
              <a:t>quiero</a:t>
            </a:r>
            <a:r>
              <a:rPr lang="en-US" sz="1800" b="1" dirty="0" smtClean="0">
                <a:latin typeface="Arial" panose="020B0604020202020204" pitchFamily="34" charset="0"/>
                <a:cs typeface="Arial" panose="020B0604020202020204" pitchFamily="34" charset="0"/>
              </a:rPr>
              <a:t> ______.</a:t>
            </a:r>
            <a:endParaRPr lang="en-US" sz="1800" b="1" dirty="0">
              <a:latin typeface="Arial" panose="020B0604020202020204" pitchFamily="34" charset="0"/>
              <a:cs typeface="Arial" panose="020B0604020202020204" pitchFamily="34" charset="0"/>
            </a:endParaRPr>
          </a:p>
        </p:txBody>
      </p:sp>
      <p:sp>
        <p:nvSpPr>
          <p:cNvPr id="6" name="Content Placeholder 5"/>
          <p:cNvSpPr>
            <a:spLocks noGrp="1"/>
          </p:cNvSpPr>
          <p:nvPr>
            <p:ph sz="half" idx="2"/>
          </p:nvPr>
        </p:nvSpPr>
        <p:spPr>
          <a:xfrm>
            <a:off x="4648200" y="4572000"/>
            <a:ext cx="3810000" cy="1371600"/>
          </a:xfrm>
        </p:spPr>
        <p:txBody>
          <a:bodyPr/>
          <a:lstStyle/>
          <a:p>
            <a:r>
              <a:rPr lang="en-US" sz="2400" b="1" dirty="0" smtClean="0">
                <a:solidFill>
                  <a:schemeClr val="accent1">
                    <a:lumMod val="25000"/>
                  </a:schemeClr>
                </a:solidFill>
                <a:latin typeface="Arial" panose="020B0604020202020204" pitchFamily="34" charset="0"/>
                <a:cs typeface="Arial" panose="020B0604020202020204" pitchFamily="34" charset="0"/>
              </a:rPr>
              <a:t>¿</a:t>
            </a:r>
            <a:r>
              <a:rPr lang="en-US" sz="2400" b="1" dirty="0" err="1" smtClean="0">
                <a:solidFill>
                  <a:schemeClr val="accent1">
                    <a:lumMod val="25000"/>
                  </a:schemeClr>
                </a:solidFill>
                <a:latin typeface="Arial" panose="020B0604020202020204" pitchFamily="34" charset="0"/>
                <a:cs typeface="Arial" panose="020B0604020202020204" pitchFamily="34" charset="0"/>
              </a:rPr>
              <a:t>Puedes</a:t>
            </a:r>
            <a:r>
              <a:rPr lang="en-US" sz="2400" b="1" dirty="0" smtClean="0">
                <a:solidFill>
                  <a:schemeClr val="accent1">
                    <a:lumMod val="25000"/>
                  </a:schemeClr>
                </a:solidFill>
                <a:latin typeface="Arial" panose="020B0604020202020204" pitchFamily="34" charset="0"/>
                <a:cs typeface="Arial" panose="020B0604020202020204" pitchFamily="34" charset="0"/>
              </a:rPr>
              <a:t> ______ </a:t>
            </a:r>
            <a:r>
              <a:rPr lang="en-US" sz="2400" b="1" dirty="0" err="1" smtClean="0">
                <a:solidFill>
                  <a:schemeClr val="accent1">
                    <a:lumMod val="25000"/>
                  </a:schemeClr>
                </a:solidFill>
                <a:latin typeface="Arial" panose="020B0604020202020204" pitchFamily="34" charset="0"/>
                <a:cs typeface="Arial" panose="020B0604020202020204" pitchFamily="34" charset="0"/>
              </a:rPr>
              <a:t>bien</a:t>
            </a:r>
            <a:r>
              <a:rPr lang="en-US" sz="2400" b="1" dirty="0" smtClean="0">
                <a:solidFill>
                  <a:schemeClr val="accent1">
                    <a:lumMod val="25000"/>
                  </a:schemeClr>
                </a:solidFill>
                <a:latin typeface="Arial" panose="020B0604020202020204" pitchFamily="34" charset="0"/>
                <a:cs typeface="Arial" panose="020B0604020202020204" pitchFamily="34" charset="0"/>
              </a:rPr>
              <a:t>?</a:t>
            </a:r>
            <a:endParaRPr lang="en-US" sz="2400" b="1" dirty="0">
              <a:solidFill>
                <a:schemeClr val="accent1">
                  <a:lumMod val="25000"/>
                </a:schemeClr>
              </a:solidFill>
              <a:latin typeface="Arial" panose="020B0604020202020204" pitchFamily="34" charset="0"/>
              <a:cs typeface="Arial" panose="020B0604020202020204" pitchFamily="34" charset="0"/>
            </a:endParaRPr>
          </a:p>
          <a:p>
            <a:pPr lvl="1"/>
            <a:r>
              <a:rPr lang="en-US" sz="1800" b="1" dirty="0" err="1" smtClean="0">
                <a:latin typeface="Arial" panose="020B0604020202020204" pitchFamily="34" charset="0"/>
                <a:cs typeface="Arial" panose="020B0604020202020204" pitchFamily="34" charset="0"/>
              </a:rPr>
              <a:t>Sí</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puedo</a:t>
            </a:r>
            <a:r>
              <a:rPr lang="en-US" sz="1800" b="1" dirty="0" smtClean="0">
                <a:latin typeface="Arial" panose="020B0604020202020204" pitchFamily="34" charset="0"/>
                <a:cs typeface="Arial" panose="020B0604020202020204" pitchFamily="34" charset="0"/>
              </a:rPr>
              <a:t> ______ </a:t>
            </a:r>
            <a:r>
              <a:rPr lang="en-US" sz="1800" b="1" dirty="0" err="1" smtClean="0">
                <a:latin typeface="Arial" panose="020B0604020202020204" pitchFamily="34" charset="0"/>
                <a:cs typeface="Arial" panose="020B0604020202020204" pitchFamily="34" charset="0"/>
              </a:rPr>
              <a:t>bien</a:t>
            </a:r>
            <a:r>
              <a:rPr lang="en-US" sz="1800" b="1" dirty="0" smtClean="0">
                <a:latin typeface="Arial" panose="020B0604020202020204" pitchFamily="34" charset="0"/>
                <a:cs typeface="Arial" panose="020B0604020202020204" pitchFamily="34" charset="0"/>
              </a:rPr>
              <a:t>.</a:t>
            </a:r>
          </a:p>
          <a:p>
            <a:pPr lvl="1"/>
            <a:r>
              <a:rPr lang="en-US" sz="1800" b="1" dirty="0" smtClean="0">
                <a:latin typeface="Arial" panose="020B0604020202020204" pitchFamily="34" charset="0"/>
                <a:cs typeface="Arial" panose="020B0604020202020204" pitchFamily="34" charset="0"/>
              </a:rPr>
              <a:t>No, no </a:t>
            </a:r>
            <a:r>
              <a:rPr lang="en-US" sz="1800" b="1" dirty="0" err="1" smtClean="0">
                <a:latin typeface="Arial" panose="020B0604020202020204" pitchFamily="34" charset="0"/>
                <a:cs typeface="Arial" panose="020B0604020202020204" pitchFamily="34" charset="0"/>
              </a:rPr>
              <a:t>puedo</a:t>
            </a:r>
            <a:r>
              <a:rPr lang="en-US" sz="1800" b="1" dirty="0" smtClean="0">
                <a:latin typeface="Arial" panose="020B0604020202020204" pitchFamily="34" charset="0"/>
                <a:cs typeface="Arial" panose="020B0604020202020204" pitchFamily="34" charset="0"/>
              </a:rPr>
              <a:t> ______ </a:t>
            </a:r>
            <a:r>
              <a:rPr lang="en-US" sz="1800" b="1" dirty="0" err="1" smtClean="0">
                <a:latin typeface="Arial" panose="020B0604020202020204" pitchFamily="34" charset="0"/>
                <a:cs typeface="Arial" panose="020B0604020202020204" pitchFamily="34" charset="0"/>
              </a:rPr>
              <a:t>bien</a:t>
            </a:r>
            <a:r>
              <a:rPr lang="en-US" sz="1800" b="1" dirty="0" smtClean="0">
                <a:latin typeface="Arial" panose="020B0604020202020204" pitchFamily="34" charset="0"/>
                <a:cs typeface="Arial" panose="020B0604020202020204" pitchFamily="34" charset="0"/>
              </a:rPr>
              <a:t>.</a:t>
            </a:r>
            <a:endParaRPr lang="en-US" sz="1800" b="1" dirty="0">
              <a:latin typeface="Arial" panose="020B0604020202020204" pitchFamily="34" charset="0"/>
              <a:cs typeface="Arial" panose="020B0604020202020204" pitchFamily="34" charset="0"/>
            </a:endParaRPr>
          </a:p>
        </p:txBody>
      </p:sp>
      <p:sp>
        <p:nvSpPr>
          <p:cNvPr id="7" name="Content Placeholder 2"/>
          <p:cNvSpPr txBox="1">
            <a:spLocks/>
          </p:cNvSpPr>
          <p:nvPr/>
        </p:nvSpPr>
        <p:spPr bwMode="auto">
          <a:xfrm>
            <a:off x="685800" y="1981200"/>
            <a:ext cx="7772400"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Char char="•"/>
              <a:defRPr sz="28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400">
                <a:solidFill>
                  <a:schemeClr val="tx1"/>
                </a:solidFill>
                <a:latin typeface="+mn-lt"/>
                <a:cs typeface="+mn-cs"/>
              </a:defRPr>
            </a:lvl2pPr>
            <a:lvl3pPr marL="1143000" indent="-228600" algn="l" rtl="0" fontAlgn="base">
              <a:spcBef>
                <a:spcPct val="20000"/>
              </a:spcBef>
              <a:spcAft>
                <a:spcPct val="0"/>
              </a:spcAft>
              <a:buChar char="•"/>
              <a:defRPr sz="2000">
                <a:solidFill>
                  <a:schemeClr val="tx1"/>
                </a:solidFill>
                <a:latin typeface="+mn-lt"/>
                <a:cs typeface="+mn-cs"/>
              </a:defRPr>
            </a:lvl3pPr>
            <a:lvl4pPr marL="1600200" indent="-228600" algn="l" rtl="0" fontAlgn="base">
              <a:spcBef>
                <a:spcPct val="20000"/>
              </a:spcBef>
              <a:spcAft>
                <a:spcPct val="0"/>
              </a:spcAft>
              <a:buFont typeface="Times New Roman" pitchFamily="18" charset="0"/>
              <a:buChar char="−"/>
              <a:defRPr sz="1800">
                <a:solidFill>
                  <a:schemeClr val="tx1"/>
                </a:solidFill>
                <a:latin typeface="+mn-lt"/>
                <a:cs typeface="+mn-cs"/>
              </a:defRPr>
            </a:lvl4pPr>
            <a:lvl5pPr marL="2057400" indent="-228600" algn="l" rtl="0" fontAlgn="base">
              <a:spcBef>
                <a:spcPct val="20000"/>
              </a:spcBef>
              <a:spcAft>
                <a:spcPct val="0"/>
              </a:spcAft>
              <a:buFont typeface="Times New Roman" pitchFamily="18" charset="0"/>
              <a:buChar char="–"/>
              <a:defRPr sz="18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18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18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18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1800">
                <a:solidFill>
                  <a:schemeClr val="tx1"/>
                </a:solidFill>
                <a:latin typeface="+mn-lt"/>
                <a:cs typeface="+mn-cs"/>
              </a:defRPr>
            </a:lvl9pPr>
          </a:lstStyle>
          <a:p>
            <a:r>
              <a:rPr lang="en-US" sz="1800" kern="0" dirty="0" smtClean="0">
                <a:latin typeface="Arial" panose="020B0604020202020204" pitchFamily="34" charset="0"/>
                <a:cs typeface="Arial" panose="020B0604020202020204" pitchFamily="34" charset="0"/>
              </a:rPr>
              <a:t>Object: Ask and answer questions about what you want to and can do.</a:t>
            </a:r>
          </a:p>
          <a:p>
            <a:r>
              <a:rPr lang="en-US" sz="1800" kern="0" dirty="0" smtClean="0">
                <a:latin typeface="Arial" panose="020B0604020202020204" pitchFamily="34" charset="0"/>
                <a:cs typeface="Arial" panose="020B0604020202020204" pitchFamily="34" charset="0"/>
              </a:rPr>
              <a:t>How:</a:t>
            </a:r>
          </a:p>
          <a:p>
            <a:pPr lvl="1"/>
            <a:r>
              <a:rPr lang="en-US" sz="1600" kern="0" dirty="0" smtClean="0">
                <a:latin typeface="Arial" panose="020B0604020202020204" pitchFamily="34" charset="0"/>
                <a:cs typeface="Arial" panose="020B0604020202020204" pitchFamily="34" charset="0"/>
              </a:rPr>
              <a:t>Meet with a classmate that has a different colored card than you have.</a:t>
            </a:r>
          </a:p>
          <a:p>
            <a:pPr lvl="1"/>
            <a:r>
              <a:rPr lang="en-US" sz="1600" kern="0" dirty="0" smtClean="0">
                <a:latin typeface="Arial" panose="020B0604020202020204" pitchFamily="34" charset="0"/>
                <a:cs typeface="Arial" panose="020B0604020202020204" pitchFamily="34" charset="0"/>
              </a:rPr>
              <a:t>Take turns asking and answering questions in Spanish.</a:t>
            </a:r>
          </a:p>
          <a:p>
            <a:pPr lvl="1"/>
            <a:r>
              <a:rPr lang="en-US" sz="1600" kern="0" dirty="0" smtClean="0">
                <a:latin typeface="Arial" panose="020B0604020202020204" pitchFamily="34" charset="0"/>
                <a:cs typeface="Arial" panose="020B0604020202020204" pitchFamily="34" charset="0"/>
              </a:rPr>
              <a:t>Trade cards and find a new partner. Repeat at least </a:t>
            </a:r>
            <a:r>
              <a:rPr lang="en-US" sz="1600" b="1" kern="0" dirty="0" smtClean="0">
                <a:latin typeface="Arial" panose="020B0604020202020204" pitchFamily="34" charset="0"/>
                <a:cs typeface="Arial" panose="020B0604020202020204" pitchFamily="34" charset="0"/>
              </a:rPr>
              <a:t>6</a:t>
            </a:r>
            <a:r>
              <a:rPr lang="en-US" sz="1600" b="1" kern="0" dirty="0" smtClean="0">
                <a:latin typeface="Arial" panose="020B0604020202020204" pitchFamily="34" charset="0"/>
                <a:cs typeface="Arial" panose="020B0604020202020204" pitchFamily="34" charset="0"/>
              </a:rPr>
              <a:t> times </a:t>
            </a:r>
            <a:r>
              <a:rPr lang="en-US" sz="1600" kern="0" smtClean="0">
                <a:latin typeface="Arial" panose="020B0604020202020204" pitchFamily="34" charset="0"/>
                <a:cs typeface="Arial" panose="020B0604020202020204" pitchFamily="34" charset="0"/>
              </a:rPr>
              <a:t>(three </a:t>
            </a:r>
            <a:r>
              <a:rPr lang="en-US" sz="1600" kern="0" dirty="0" smtClean="0">
                <a:latin typeface="Arial" panose="020B0604020202020204" pitchFamily="34" charset="0"/>
                <a:cs typeface="Arial" panose="020B0604020202020204" pitchFamily="34" charset="0"/>
              </a:rPr>
              <a:t>of each color).</a:t>
            </a:r>
            <a:endParaRPr lang="en-US" sz="1600" kern="0" dirty="0" smtClean="0">
              <a:latin typeface="Arial" panose="020B0604020202020204" pitchFamily="34" charset="0"/>
              <a:cs typeface="Arial" panose="020B0604020202020204" pitchFamily="34" charset="0"/>
            </a:endParaRPr>
          </a:p>
          <a:p>
            <a:pPr lvl="1"/>
            <a:r>
              <a:rPr lang="en-US" sz="1600" kern="0" dirty="0" smtClean="0">
                <a:latin typeface="Arial" panose="020B0604020202020204" pitchFamily="34" charset="0"/>
                <a:cs typeface="Arial" panose="020B0604020202020204" pitchFamily="34" charset="0"/>
              </a:rPr>
              <a:t>Bring your card to the teacher when finished, answer the question on your card, and pick up the homework.</a:t>
            </a:r>
          </a:p>
          <a:p>
            <a:pPr lvl="1"/>
            <a:endParaRPr lang="en-US" sz="16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8229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reworks">
  <a:themeElements>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Fireworks</Template>
  <TotalTime>746</TotalTime>
  <Words>1491</Words>
  <Application>Microsoft Office PowerPoint</Application>
  <PresentationFormat>On-screen Show (4:3)</PresentationFormat>
  <Paragraphs>195</Paragraphs>
  <Slides>19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Arial Black</vt:lpstr>
      <vt:lpstr>Calibri</vt:lpstr>
      <vt:lpstr>Times New Roman</vt:lpstr>
      <vt:lpstr>Fireworks</vt:lpstr>
      <vt:lpstr>Document</vt:lpstr>
      <vt:lpstr>Apuntes:  Querer, Poder y Con (Invitaciones)</vt:lpstr>
      <vt:lpstr>Yo puedo…</vt:lpstr>
      <vt:lpstr>Asking About Wants (Querer)</vt:lpstr>
      <vt:lpstr>Practicar</vt:lpstr>
      <vt:lpstr>¿Qué quieres hacer?</vt:lpstr>
      <vt:lpstr>Asking About Abilities (Poder)</vt:lpstr>
      <vt:lpstr>Practicar</vt:lpstr>
      <vt:lpstr>¿Qué puedes hacer bien?</vt:lpstr>
      <vt:lpstr>¿Quieres o puedes?</vt:lpstr>
      <vt:lpstr>Tarea</vt:lpstr>
      <vt:lpstr>Apuntes:  Querer, Poder y Con (Invitaciones)</vt:lpstr>
      <vt:lpstr>Yo puedo…</vt:lpstr>
      <vt:lpstr>The preposition “Con” </vt:lpstr>
      <vt:lpstr>Translate</vt:lpstr>
      <vt:lpstr>Responding to questions/requests </vt:lpstr>
      <vt:lpstr>Project: Una invitación</vt:lpstr>
      <vt:lpstr>PowerPoint Presentation</vt:lpstr>
      <vt:lpstr>Project: Una invitación</vt:lpstr>
      <vt:lpstr>Project: Una invitación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Apuntes:  Invitations and the Preposition Con</dc:title>
  <dc:creator>Sarah Malysz</dc:creator>
  <cp:lastModifiedBy>Malysz, Sarah</cp:lastModifiedBy>
  <cp:revision>43</cp:revision>
  <cp:lastPrinted>2018-11-20T14:45:39Z</cp:lastPrinted>
  <dcterms:created xsi:type="dcterms:W3CDTF">2013-02-26T00:38:02Z</dcterms:created>
  <dcterms:modified xsi:type="dcterms:W3CDTF">2018-11-27T17:03:08Z</dcterms:modified>
</cp:coreProperties>
</file>